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60" r:id="rId2"/>
    <p:sldId id="262" r:id="rId3"/>
    <p:sldId id="263" r:id="rId4"/>
    <p:sldId id="264" r:id="rId5"/>
    <p:sldId id="266" r:id="rId6"/>
    <p:sldId id="265" r:id="rId7"/>
    <p:sldId id="26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F2BC74-04F6-442D-89DE-6AE4CA31FA7B}">
          <p14:sldIdLst>
            <p14:sldId id="260"/>
            <p14:sldId id="262"/>
            <p14:sldId id="263"/>
            <p14:sldId id="264"/>
            <p14:sldId id="266"/>
          </p14:sldIdLst>
        </p14:section>
        <p14:section name="Untitled Section" id="{DED43DD6-E42B-44C7-8789-37C60170A5BF}">
          <p14:sldIdLst>
            <p14:sldId id="265"/>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7A654E"/>
    <a:srgbClr val="BCC8AC"/>
    <a:srgbClr val="C88B78"/>
    <a:srgbClr val="DEBDA3"/>
    <a:srgbClr val="3A4E4F"/>
    <a:srgbClr val="E4DDD5"/>
    <a:srgbClr val="5E924C"/>
    <a:srgbClr val="CCBCE3"/>
    <a:srgbClr val="8F59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ara Anggraini Prasetyo" userId="429542ff462e4103" providerId="LiveId" clId="{8A5F0D6C-3D4A-4F2F-9BCC-964969CE128A}"/>
    <pc:docChg chg="undo custSel addSld delSld modSld sldOrd modMainMaster">
      <pc:chgData name="Tiara Anggraini Prasetyo" userId="429542ff462e4103" providerId="LiveId" clId="{8A5F0D6C-3D4A-4F2F-9BCC-964969CE128A}" dt="2021-08-05T09:22:47.788" v="4317"/>
      <pc:docMkLst>
        <pc:docMk/>
      </pc:docMkLst>
      <pc:sldChg chg="del modAnim">
        <pc:chgData name="Tiara Anggraini Prasetyo" userId="429542ff462e4103" providerId="LiveId" clId="{8A5F0D6C-3D4A-4F2F-9BCC-964969CE128A}" dt="2021-08-01T13:40:02.570" v="3777" actId="47"/>
        <pc:sldMkLst>
          <pc:docMk/>
          <pc:sldMk cId="394500406" sldId="257"/>
        </pc:sldMkLst>
      </pc:sldChg>
      <pc:sldChg chg="del modAnim">
        <pc:chgData name="Tiara Anggraini Prasetyo" userId="429542ff462e4103" providerId="LiveId" clId="{8A5F0D6C-3D4A-4F2F-9BCC-964969CE128A}" dt="2021-08-01T05:08:42.845" v="413" actId="47"/>
        <pc:sldMkLst>
          <pc:docMk/>
          <pc:sldMk cId="3829296514" sldId="258"/>
        </pc:sldMkLst>
      </pc:sldChg>
      <pc:sldChg chg="del modAnim">
        <pc:chgData name="Tiara Anggraini Prasetyo" userId="429542ff462e4103" providerId="LiveId" clId="{8A5F0D6C-3D4A-4F2F-9BCC-964969CE128A}" dt="2021-08-01T05:08:37.814" v="412" actId="47"/>
        <pc:sldMkLst>
          <pc:docMk/>
          <pc:sldMk cId="1823246931" sldId="259"/>
        </pc:sldMkLst>
      </pc:sldChg>
      <pc:sldChg chg="addSp delSp modSp mod modAnim">
        <pc:chgData name="Tiara Anggraini Prasetyo" userId="429542ff462e4103" providerId="LiveId" clId="{8A5F0D6C-3D4A-4F2F-9BCC-964969CE128A}" dt="2021-08-04T16:02:34.674" v="4301" actId="1076"/>
        <pc:sldMkLst>
          <pc:docMk/>
          <pc:sldMk cId="172273433" sldId="260"/>
        </pc:sldMkLst>
        <pc:spChg chg="mod">
          <ac:chgData name="Tiara Anggraini Prasetyo" userId="429542ff462e4103" providerId="LiveId" clId="{8A5F0D6C-3D4A-4F2F-9BCC-964969CE128A}" dt="2021-08-01T10:22:14.440" v="2984" actId="1076"/>
          <ac:spMkLst>
            <pc:docMk/>
            <pc:sldMk cId="172273433" sldId="260"/>
            <ac:spMk id="2" creationId="{9A724D47-98B8-4C62-B53E-7050C04E0230}"/>
          </ac:spMkLst>
        </pc:spChg>
        <pc:spChg chg="mod">
          <ac:chgData name="Tiara Anggraini Prasetyo" userId="429542ff462e4103" providerId="LiveId" clId="{8A5F0D6C-3D4A-4F2F-9BCC-964969CE128A}" dt="2021-08-01T10:22:14.440" v="2984" actId="1076"/>
          <ac:spMkLst>
            <pc:docMk/>
            <pc:sldMk cId="172273433" sldId="260"/>
            <ac:spMk id="3" creationId="{4AC0B5D9-F027-41F9-95A6-A6D4D66CADF7}"/>
          </ac:spMkLst>
        </pc:spChg>
        <pc:spChg chg="add mod">
          <ac:chgData name="Tiara Anggraini Prasetyo" userId="429542ff462e4103" providerId="LiveId" clId="{8A5F0D6C-3D4A-4F2F-9BCC-964969CE128A}" dt="2021-08-01T10:46:54.664" v="3594" actId="1076"/>
          <ac:spMkLst>
            <pc:docMk/>
            <pc:sldMk cId="172273433" sldId="260"/>
            <ac:spMk id="5" creationId="{3D7E6BC6-C272-4125-8EA9-0BA81B747082}"/>
          </ac:spMkLst>
        </pc:spChg>
        <pc:spChg chg="add mod">
          <ac:chgData name="Tiara Anggraini Prasetyo" userId="429542ff462e4103" providerId="LiveId" clId="{8A5F0D6C-3D4A-4F2F-9BCC-964969CE128A}" dt="2021-08-04T16:02:34.674" v="4301" actId="1076"/>
          <ac:spMkLst>
            <pc:docMk/>
            <pc:sldMk cId="172273433" sldId="260"/>
            <ac:spMk id="6" creationId="{7033D73D-DACB-41F0-923A-EB773496C2C2}"/>
          </ac:spMkLst>
        </pc:spChg>
        <pc:spChg chg="mod">
          <ac:chgData name="Tiara Anggraini Prasetyo" userId="429542ff462e4103" providerId="LiveId" clId="{8A5F0D6C-3D4A-4F2F-9BCC-964969CE128A}" dt="2021-08-01T04:53:10.754" v="0"/>
          <ac:spMkLst>
            <pc:docMk/>
            <pc:sldMk cId="172273433" sldId="260"/>
            <ac:spMk id="8" creationId="{33461E59-3C28-4A1E-ACE3-9291C0F6D965}"/>
          </ac:spMkLst>
        </pc:spChg>
        <pc:spChg chg="mod">
          <ac:chgData name="Tiara Anggraini Prasetyo" userId="429542ff462e4103" providerId="LiveId" clId="{8A5F0D6C-3D4A-4F2F-9BCC-964969CE128A}" dt="2021-08-01T04:53:10.754" v="0"/>
          <ac:spMkLst>
            <pc:docMk/>
            <pc:sldMk cId="172273433" sldId="260"/>
            <ac:spMk id="9" creationId="{6093B818-817C-4CA1-B0CD-8F2D25D549CD}"/>
          </ac:spMkLst>
        </pc:spChg>
        <pc:spChg chg="mod">
          <ac:chgData name="Tiara Anggraini Prasetyo" userId="429542ff462e4103" providerId="LiveId" clId="{8A5F0D6C-3D4A-4F2F-9BCC-964969CE128A}" dt="2021-08-01T04:53:10.754" v="0"/>
          <ac:spMkLst>
            <pc:docMk/>
            <pc:sldMk cId="172273433" sldId="260"/>
            <ac:spMk id="10" creationId="{3FC96E5A-A653-4D24-8020-7427D781B78B}"/>
          </ac:spMkLst>
        </pc:spChg>
        <pc:spChg chg="add mod">
          <ac:chgData name="Tiara Anggraini Prasetyo" userId="429542ff462e4103" providerId="LiveId" clId="{8A5F0D6C-3D4A-4F2F-9BCC-964969CE128A}" dt="2021-08-01T10:46:54.664" v="3594" actId="1076"/>
          <ac:spMkLst>
            <pc:docMk/>
            <pc:sldMk cId="172273433" sldId="260"/>
            <ac:spMk id="14" creationId="{1E295855-25AC-49BF-A540-177CAA4BF230}"/>
          </ac:spMkLst>
        </pc:spChg>
        <pc:spChg chg="add mod">
          <ac:chgData name="Tiara Anggraini Prasetyo" userId="429542ff462e4103" providerId="LiveId" clId="{8A5F0D6C-3D4A-4F2F-9BCC-964969CE128A}" dt="2021-08-01T04:53:10.754" v="0"/>
          <ac:spMkLst>
            <pc:docMk/>
            <pc:sldMk cId="172273433" sldId="260"/>
            <ac:spMk id="15" creationId="{DE11A7FF-5F8D-4860-9C31-5EEA62F55D1A}"/>
          </ac:spMkLst>
        </pc:spChg>
        <pc:spChg chg="mod">
          <ac:chgData name="Tiara Anggraini Prasetyo" userId="429542ff462e4103" providerId="LiveId" clId="{8A5F0D6C-3D4A-4F2F-9BCC-964969CE128A}" dt="2021-08-01T04:53:10.754" v="0"/>
          <ac:spMkLst>
            <pc:docMk/>
            <pc:sldMk cId="172273433" sldId="260"/>
            <ac:spMk id="17" creationId="{CBEF3DDE-C6F1-43A5-A014-EE7F77CF96DF}"/>
          </ac:spMkLst>
        </pc:spChg>
        <pc:spChg chg="mod">
          <ac:chgData name="Tiara Anggraini Prasetyo" userId="429542ff462e4103" providerId="LiveId" clId="{8A5F0D6C-3D4A-4F2F-9BCC-964969CE128A}" dt="2021-08-01T04:53:19.566" v="1" actId="207"/>
          <ac:spMkLst>
            <pc:docMk/>
            <pc:sldMk cId="172273433" sldId="260"/>
            <ac:spMk id="18" creationId="{E1C61BD4-6B91-4830-82F6-84D46981A5F2}"/>
          </ac:spMkLst>
        </pc:spChg>
        <pc:spChg chg="mod">
          <ac:chgData name="Tiara Anggraini Prasetyo" userId="429542ff462e4103" providerId="LiveId" clId="{8A5F0D6C-3D4A-4F2F-9BCC-964969CE128A}" dt="2021-08-01T04:53:10.754" v="0"/>
          <ac:spMkLst>
            <pc:docMk/>
            <pc:sldMk cId="172273433" sldId="260"/>
            <ac:spMk id="19" creationId="{63DA6392-FC75-4AC3-878B-B276A970B185}"/>
          </ac:spMkLst>
        </pc:spChg>
        <pc:spChg chg="add del mod">
          <ac:chgData name="Tiara Anggraini Prasetyo" userId="429542ff462e4103" providerId="LiveId" clId="{8A5F0D6C-3D4A-4F2F-9BCC-964969CE128A}" dt="2021-08-01T05:04:20.295" v="296"/>
          <ac:spMkLst>
            <pc:docMk/>
            <pc:sldMk cId="172273433" sldId="260"/>
            <ac:spMk id="20" creationId="{7C8E6413-2572-4EB4-9141-416E201DBFC4}"/>
          </ac:spMkLst>
        </pc:spChg>
        <pc:spChg chg="add mod">
          <ac:chgData name="Tiara Anggraini Prasetyo" userId="429542ff462e4103" providerId="LiveId" clId="{8A5F0D6C-3D4A-4F2F-9BCC-964969CE128A}" dt="2021-08-01T13:45:52.182" v="4041" actId="14861"/>
          <ac:spMkLst>
            <pc:docMk/>
            <pc:sldMk cId="172273433" sldId="260"/>
            <ac:spMk id="23" creationId="{9E665B6D-D1E0-4DD9-A13F-7C31EF400E3D}"/>
          </ac:spMkLst>
        </pc:spChg>
        <pc:spChg chg="add mod">
          <ac:chgData name="Tiara Anggraini Prasetyo" userId="429542ff462e4103" providerId="LiveId" clId="{8A5F0D6C-3D4A-4F2F-9BCC-964969CE128A}" dt="2021-08-01T13:45:52.182" v="4041" actId="14861"/>
          <ac:spMkLst>
            <pc:docMk/>
            <pc:sldMk cId="172273433" sldId="260"/>
            <ac:spMk id="24" creationId="{846560BD-1DB3-450C-B9A3-DA9193C46BD1}"/>
          </ac:spMkLst>
        </pc:spChg>
        <pc:spChg chg="add mod">
          <ac:chgData name="Tiara Anggraini Prasetyo" userId="429542ff462e4103" providerId="LiveId" clId="{8A5F0D6C-3D4A-4F2F-9BCC-964969CE128A}" dt="2021-08-01T13:45:52.182" v="4041" actId="14861"/>
          <ac:spMkLst>
            <pc:docMk/>
            <pc:sldMk cId="172273433" sldId="260"/>
            <ac:spMk id="25" creationId="{A94EB775-AB8A-4D9F-93C7-9A93FC2AE21E}"/>
          </ac:spMkLst>
        </pc:spChg>
        <pc:spChg chg="add mod">
          <ac:chgData name="Tiara Anggraini Prasetyo" userId="429542ff462e4103" providerId="LiveId" clId="{8A5F0D6C-3D4A-4F2F-9BCC-964969CE128A}" dt="2021-08-01T13:45:52.182" v="4041" actId="14861"/>
          <ac:spMkLst>
            <pc:docMk/>
            <pc:sldMk cId="172273433" sldId="260"/>
            <ac:spMk id="26" creationId="{A5820F83-50FB-4114-B214-543D6E2B0BFC}"/>
          </ac:spMkLst>
        </pc:spChg>
        <pc:spChg chg="add mod">
          <ac:chgData name="Tiara Anggraini Prasetyo" userId="429542ff462e4103" providerId="LiveId" clId="{8A5F0D6C-3D4A-4F2F-9BCC-964969CE128A}" dt="2021-08-01T13:45:52.182" v="4041" actId="14861"/>
          <ac:spMkLst>
            <pc:docMk/>
            <pc:sldMk cId="172273433" sldId="260"/>
            <ac:spMk id="27" creationId="{7639BFA1-6D9F-4E35-B248-5A91BB1B4F7C}"/>
          </ac:spMkLst>
        </pc:spChg>
        <pc:spChg chg="add mod">
          <ac:chgData name="Tiara Anggraini Prasetyo" userId="429542ff462e4103" providerId="LiveId" clId="{8A5F0D6C-3D4A-4F2F-9BCC-964969CE128A}" dt="2021-08-01T13:45:52.182" v="4041" actId="14861"/>
          <ac:spMkLst>
            <pc:docMk/>
            <pc:sldMk cId="172273433" sldId="260"/>
            <ac:spMk id="28" creationId="{8CEC465A-A583-482C-80B7-E051DCA48471}"/>
          </ac:spMkLst>
        </pc:spChg>
        <pc:grpChg chg="add mod">
          <ac:chgData name="Tiara Anggraini Prasetyo" userId="429542ff462e4103" providerId="LiveId" clId="{8A5F0D6C-3D4A-4F2F-9BCC-964969CE128A}" dt="2021-08-01T13:39:05.139" v="3776" actId="1038"/>
          <ac:grpSpMkLst>
            <pc:docMk/>
            <pc:sldMk cId="172273433" sldId="260"/>
            <ac:grpSpMk id="7" creationId="{7D941117-349E-477F-86DE-4DF4DDD71925}"/>
          </ac:grpSpMkLst>
        </pc:grpChg>
        <pc:grpChg chg="add mod">
          <ac:chgData name="Tiara Anggraini Prasetyo" userId="429542ff462e4103" providerId="LiveId" clId="{8A5F0D6C-3D4A-4F2F-9BCC-964969CE128A}" dt="2021-08-01T04:53:10.754" v="0"/>
          <ac:grpSpMkLst>
            <pc:docMk/>
            <pc:sldMk cId="172273433" sldId="260"/>
            <ac:grpSpMk id="16" creationId="{6367209F-8264-47BC-BD18-A5D819DDA9F4}"/>
          </ac:grpSpMkLst>
        </pc:grpChg>
        <pc:picChg chg="add del mod">
          <ac:chgData name="Tiara Anggraini Prasetyo" userId="429542ff462e4103" providerId="LiveId" clId="{8A5F0D6C-3D4A-4F2F-9BCC-964969CE128A}" dt="2021-08-01T09:18:31.365" v="2057" actId="21"/>
          <ac:picMkLst>
            <pc:docMk/>
            <pc:sldMk cId="172273433" sldId="260"/>
            <ac:picMk id="22" creationId="{D24C1790-86C7-450E-9165-8C541424A2A4}"/>
          </ac:picMkLst>
        </pc:picChg>
        <pc:cxnChg chg="add mod">
          <ac:chgData name="Tiara Anggraini Prasetyo" userId="429542ff462e4103" providerId="LiveId" clId="{8A5F0D6C-3D4A-4F2F-9BCC-964969CE128A}" dt="2021-08-04T16:02:34.674" v="4301" actId="1076"/>
          <ac:cxnSpMkLst>
            <pc:docMk/>
            <pc:sldMk cId="172273433" sldId="260"/>
            <ac:cxnSpMk id="4" creationId="{60C6F79C-3BFD-42DA-914D-4F2F057E8D5D}"/>
          </ac:cxnSpMkLst>
        </pc:cxnChg>
        <pc:cxnChg chg="add mod">
          <ac:chgData name="Tiara Anggraini Prasetyo" userId="429542ff462e4103" providerId="LiveId" clId="{8A5F0D6C-3D4A-4F2F-9BCC-964969CE128A}" dt="2021-08-01T04:53:10.754" v="0"/>
          <ac:cxnSpMkLst>
            <pc:docMk/>
            <pc:sldMk cId="172273433" sldId="260"/>
            <ac:cxnSpMk id="11" creationId="{E7AF00DD-102C-4A4B-BB2D-F0CD3D9C8A49}"/>
          </ac:cxnSpMkLst>
        </pc:cxnChg>
        <pc:cxnChg chg="add del mod">
          <ac:chgData name="Tiara Anggraini Prasetyo" userId="429542ff462e4103" providerId="LiveId" clId="{8A5F0D6C-3D4A-4F2F-9BCC-964969CE128A}" dt="2021-08-01T10:47:11.671" v="3595" actId="478"/>
          <ac:cxnSpMkLst>
            <pc:docMk/>
            <pc:sldMk cId="172273433" sldId="260"/>
            <ac:cxnSpMk id="12" creationId="{21592A6E-1E7D-41C7-BEE9-811E377BAD40}"/>
          </ac:cxnSpMkLst>
        </pc:cxnChg>
        <pc:cxnChg chg="add mod">
          <ac:chgData name="Tiara Anggraini Prasetyo" userId="429542ff462e4103" providerId="LiveId" clId="{8A5F0D6C-3D4A-4F2F-9BCC-964969CE128A}" dt="2021-08-01T04:53:10.754" v="0"/>
          <ac:cxnSpMkLst>
            <pc:docMk/>
            <pc:sldMk cId="172273433" sldId="260"/>
            <ac:cxnSpMk id="13" creationId="{B5D5BE21-3751-4432-9D33-FFD82C2AE47D}"/>
          </ac:cxnSpMkLst>
        </pc:cxnChg>
      </pc:sldChg>
      <pc:sldChg chg="addSp delSp modSp new del mod ord modTransition modAnim">
        <pc:chgData name="Tiara Anggraini Prasetyo" userId="429542ff462e4103" providerId="LiveId" clId="{8A5F0D6C-3D4A-4F2F-9BCC-964969CE128A}" dt="2021-08-01T13:40:02.570" v="3777" actId="47"/>
        <pc:sldMkLst>
          <pc:docMk/>
          <pc:sldMk cId="2759490705" sldId="261"/>
        </pc:sldMkLst>
        <pc:spChg chg="del">
          <ac:chgData name="Tiara Anggraini Prasetyo" userId="429542ff462e4103" providerId="LiveId" clId="{8A5F0D6C-3D4A-4F2F-9BCC-964969CE128A}" dt="2021-08-01T05:08:33.349" v="411" actId="478"/>
          <ac:spMkLst>
            <pc:docMk/>
            <pc:sldMk cId="2759490705" sldId="261"/>
            <ac:spMk id="2" creationId="{264D38B4-CFD1-4547-939C-B2C448A169D6}"/>
          </ac:spMkLst>
        </pc:spChg>
        <pc:spChg chg="del">
          <ac:chgData name="Tiara Anggraini Prasetyo" userId="429542ff462e4103" providerId="LiveId" clId="{8A5F0D6C-3D4A-4F2F-9BCC-964969CE128A}" dt="2021-08-01T05:08:33.349" v="411" actId="478"/>
          <ac:spMkLst>
            <pc:docMk/>
            <pc:sldMk cId="2759490705" sldId="261"/>
            <ac:spMk id="3" creationId="{FC365BD0-7218-46BE-BD38-CBDA950F0D56}"/>
          </ac:spMkLst>
        </pc:spChg>
        <pc:spChg chg="add mod">
          <ac:chgData name="Tiara Anggraini Prasetyo" userId="429542ff462e4103" providerId="LiveId" clId="{8A5F0D6C-3D4A-4F2F-9BCC-964969CE128A}" dt="2021-08-01T05:08:26.345" v="410"/>
          <ac:spMkLst>
            <pc:docMk/>
            <pc:sldMk cId="2759490705" sldId="261"/>
            <ac:spMk id="4" creationId="{105103A0-1921-42B0-B77C-0C4411CB95C9}"/>
          </ac:spMkLst>
        </pc:spChg>
        <pc:spChg chg="add mod">
          <ac:chgData name="Tiara Anggraini Prasetyo" userId="429542ff462e4103" providerId="LiveId" clId="{8A5F0D6C-3D4A-4F2F-9BCC-964969CE128A}" dt="2021-08-01T05:08:26.345" v="410"/>
          <ac:spMkLst>
            <pc:docMk/>
            <pc:sldMk cId="2759490705" sldId="261"/>
            <ac:spMk id="5" creationId="{D814057E-78FB-46A5-A982-2EC9E68D6C46}"/>
          </ac:spMkLst>
        </pc:spChg>
        <pc:spChg chg="add mod">
          <ac:chgData name="Tiara Anggraini Prasetyo" userId="429542ff462e4103" providerId="LiveId" clId="{8A5F0D6C-3D4A-4F2F-9BCC-964969CE128A}" dt="2021-08-01T05:08:26.345" v="410"/>
          <ac:spMkLst>
            <pc:docMk/>
            <pc:sldMk cId="2759490705" sldId="261"/>
            <ac:spMk id="6" creationId="{22E19426-F382-4CB7-9114-B79C9A1635C0}"/>
          </ac:spMkLst>
        </pc:spChg>
        <pc:spChg chg="add mod">
          <ac:chgData name="Tiara Anggraini Prasetyo" userId="429542ff462e4103" providerId="LiveId" clId="{8A5F0D6C-3D4A-4F2F-9BCC-964969CE128A}" dt="2021-08-01T05:08:26.345" v="410"/>
          <ac:spMkLst>
            <pc:docMk/>
            <pc:sldMk cId="2759490705" sldId="261"/>
            <ac:spMk id="7" creationId="{9B56B6DF-8B9E-4C0E-8C7B-E4338E1411D6}"/>
          </ac:spMkLst>
        </pc:spChg>
        <pc:spChg chg="add mod">
          <ac:chgData name="Tiara Anggraini Prasetyo" userId="429542ff462e4103" providerId="LiveId" clId="{8A5F0D6C-3D4A-4F2F-9BCC-964969CE128A}" dt="2021-08-01T05:08:26.345" v="410"/>
          <ac:spMkLst>
            <pc:docMk/>
            <pc:sldMk cId="2759490705" sldId="261"/>
            <ac:spMk id="8" creationId="{1E9B10B5-61A4-494B-A925-0CD8CAB930D8}"/>
          </ac:spMkLst>
        </pc:spChg>
        <pc:spChg chg="add mod">
          <ac:chgData name="Tiara Anggraini Prasetyo" userId="429542ff462e4103" providerId="LiveId" clId="{8A5F0D6C-3D4A-4F2F-9BCC-964969CE128A}" dt="2021-08-01T05:08:26.345" v="410"/>
          <ac:spMkLst>
            <pc:docMk/>
            <pc:sldMk cId="2759490705" sldId="261"/>
            <ac:spMk id="9" creationId="{12B54463-BB39-4189-A0D5-52022DD125C8}"/>
          </ac:spMkLst>
        </pc:spChg>
        <pc:spChg chg="add mod">
          <ac:chgData name="Tiara Anggraini Prasetyo" userId="429542ff462e4103" providerId="LiveId" clId="{8A5F0D6C-3D4A-4F2F-9BCC-964969CE128A}" dt="2021-08-01T05:09:38.823" v="417"/>
          <ac:spMkLst>
            <pc:docMk/>
            <pc:sldMk cId="2759490705" sldId="261"/>
            <ac:spMk id="11" creationId="{B2B313AB-194D-4DFD-BF34-CA36C4F87F77}"/>
          </ac:spMkLst>
        </pc:spChg>
        <pc:spChg chg="mod">
          <ac:chgData name="Tiara Anggraini Prasetyo" userId="429542ff462e4103" providerId="LiveId" clId="{8A5F0D6C-3D4A-4F2F-9BCC-964969CE128A}" dt="2021-08-01T05:09:38.823" v="417"/>
          <ac:spMkLst>
            <pc:docMk/>
            <pc:sldMk cId="2759490705" sldId="261"/>
            <ac:spMk id="13" creationId="{A4F03CD0-6CEC-46A6-BBB0-CD4E30CDEE31}"/>
          </ac:spMkLst>
        </pc:spChg>
        <pc:spChg chg="mod">
          <ac:chgData name="Tiara Anggraini Prasetyo" userId="429542ff462e4103" providerId="LiveId" clId="{8A5F0D6C-3D4A-4F2F-9BCC-964969CE128A}" dt="2021-08-01T05:09:38.823" v="417"/>
          <ac:spMkLst>
            <pc:docMk/>
            <pc:sldMk cId="2759490705" sldId="261"/>
            <ac:spMk id="14" creationId="{5F3C642F-54B8-4D0D-BA6D-096BE4E11825}"/>
          </ac:spMkLst>
        </pc:spChg>
        <pc:spChg chg="mod">
          <ac:chgData name="Tiara Anggraini Prasetyo" userId="429542ff462e4103" providerId="LiveId" clId="{8A5F0D6C-3D4A-4F2F-9BCC-964969CE128A}" dt="2021-08-01T05:09:38.823" v="417"/>
          <ac:spMkLst>
            <pc:docMk/>
            <pc:sldMk cId="2759490705" sldId="261"/>
            <ac:spMk id="15" creationId="{503BBAC1-0B57-4EA6-A5C2-9B599556D29A}"/>
          </ac:spMkLst>
        </pc:spChg>
        <pc:spChg chg="mod">
          <ac:chgData name="Tiara Anggraini Prasetyo" userId="429542ff462e4103" providerId="LiveId" clId="{8A5F0D6C-3D4A-4F2F-9BCC-964969CE128A}" dt="2021-08-01T05:12:12.811" v="418"/>
          <ac:spMkLst>
            <pc:docMk/>
            <pc:sldMk cId="2759490705" sldId="261"/>
            <ac:spMk id="17" creationId="{8AC0C348-8C75-415E-9863-86767DE9933F}"/>
          </ac:spMkLst>
        </pc:spChg>
        <pc:spChg chg="mod">
          <ac:chgData name="Tiara Anggraini Prasetyo" userId="429542ff462e4103" providerId="LiveId" clId="{8A5F0D6C-3D4A-4F2F-9BCC-964969CE128A}" dt="2021-08-01T05:12:12.811" v="418"/>
          <ac:spMkLst>
            <pc:docMk/>
            <pc:sldMk cId="2759490705" sldId="261"/>
            <ac:spMk id="18" creationId="{4E4F0A46-5341-4C12-A8C4-8456E57B15B2}"/>
          </ac:spMkLst>
        </pc:spChg>
        <pc:spChg chg="mod">
          <ac:chgData name="Tiara Anggraini Prasetyo" userId="429542ff462e4103" providerId="LiveId" clId="{8A5F0D6C-3D4A-4F2F-9BCC-964969CE128A}" dt="2021-08-01T05:12:12.811" v="418"/>
          <ac:spMkLst>
            <pc:docMk/>
            <pc:sldMk cId="2759490705" sldId="261"/>
            <ac:spMk id="20" creationId="{E5C2C8E2-75F5-4519-865F-916822C8AA00}"/>
          </ac:spMkLst>
        </pc:spChg>
        <pc:spChg chg="mod">
          <ac:chgData name="Tiara Anggraini Prasetyo" userId="429542ff462e4103" providerId="LiveId" clId="{8A5F0D6C-3D4A-4F2F-9BCC-964969CE128A}" dt="2021-08-01T05:12:12.811" v="418"/>
          <ac:spMkLst>
            <pc:docMk/>
            <pc:sldMk cId="2759490705" sldId="261"/>
            <ac:spMk id="21" creationId="{A08B2FCB-6FA9-40D3-801C-B760A8B82C35}"/>
          </ac:spMkLst>
        </pc:spChg>
        <pc:spChg chg="mod">
          <ac:chgData name="Tiara Anggraini Prasetyo" userId="429542ff462e4103" providerId="LiveId" clId="{8A5F0D6C-3D4A-4F2F-9BCC-964969CE128A}" dt="2021-08-01T05:12:12.811" v="418"/>
          <ac:spMkLst>
            <pc:docMk/>
            <pc:sldMk cId="2759490705" sldId="261"/>
            <ac:spMk id="23" creationId="{2554A7F3-624B-4117-9C9A-0B06F78C2C60}"/>
          </ac:spMkLst>
        </pc:spChg>
        <pc:spChg chg="mod">
          <ac:chgData name="Tiara Anggraini Prasetyo" userId="429542ff462e4103" providerId="LiveId" clId="{8A5F0D6C-3D4A-4F2F-9BCC-964969CE128A}" dt="2021-08-01T05:12:12.811" v="418"/>
          <ac:spMkLst>
            <pc:docMk/>
            <pc:sldMk cId="2759490705" sldId="261"/>
            <ac:spMk id="24" creationId="{6EEE7DA4-A963-4AC3-95CC-926751639B0A}"/>
          </ac:spMkLst>
        </pc:spChg>
        <pc:spChg chg="add mod">
          <ac:chgData name="Tiara Anggraini Prasetyo" userId="429542ff462e4103" providerId="LiveId" clId="{8A5F0D6C-3D4A-4F2F-9BCC-964969CE128A}" dt="2021-08-01T05:13:08.500" v="437" actId="1076"/>
          <ac:spMkLst>
            <pc:docMk/>
            <pc:sldMk cId="2759490705" sldId="261"/>
            <ac:spMk id="25" creationId="{0F1DF8AD-B504-473D-BEE6-C391E4324DD6}"/>
          </ac:spMkLst>
        </pc:spChg>
        <pc:spChg chg="mod">
          <ac:chgData name="Tiara Anggraini Prasetyo" userId="429542ff462e4103" providerId="LiveId" clId="{8A5F0D6C-3D4A-4F2F-9BCC-964969CE128A}" dt="2021-08-01T05:13:37.514" v="443" actId="165"/>
          <ac:spMkLst>
            <pc:docMk/>
            <pc:sldMk cId="2759490705" sldId="261"/>
            <ac:spMk id="27" creationId="{B9FC766F-1CBF-478D-96A7-BD8B489B0F2F}"/>
          </ac:spMkLst>
        </pc:spChg>
        <pc:spChg chg="mod">
          <ac:chgData name="Tiara Anggraini Prasetyo" userId="429542ff462e4103" providerId="LiveId" clId="{8A5F0D6C-3D4A-4F2F-9BCC-964969CE128A}" dt="2021-08-01T05:13:37.514" v="443" actId="165"/>
          <ac:spMkLst>
            <pc:docMk/>
            <pc:sldMk cId="2759490705" sldId="261"/>
            <ac:spMk id="28" creationId="{759AB082-AF3C-4BFD-8490-23CDA04C70A2}"/>
          </ac:spMkLst>
        </pc:spChg>
        <pc:spChg chg="mod">
          <ac:chgData name="Tiara Anggraini Prasetyo" userId="429542ff462e4103" providerId="LiveId" clId="{8A5F0D6C-3D4A-4F2F-9BCC-964969CE128A}" dt="2021-08-01T05:13:37.514" v="443" actId="165"/>
          <ac:spMkLst>
            <pc:docMk/>
            <pc:sldMk cId="2759490705" sldId="261"/>
            <ac:spMk id="30" creationId="{A070EB00-C376-4BAF-B038-F07F243E8C05}"/>
          </ac:spMkLst>
        </pc:spChg>
        <pc:spChg chg="mod">
          <ac:chgData name="Tiara Anggraini Prasetyo" userId="429542ff462e4103" providerId="LiveId" clId="{8A5F0D6C-3D4A-4F2F-9BCC-964969CE128A}" dt="2021-08-01T05:13:37.514" v="443" actId="165"/>
          <ac:spMkLst>
            <pc:docMk/>
            <pc:sldMk cId="2759490705" sldId="261"/>
            <ac:spMk id="31" creationId="{BB4E13E3-8E65-448E-BCC6-D06FEC5D673C}"/>
          </ac:spMkLst>
        </pc:spChg>
        <pc:spChg chg="mod">
          <ac:chgData name="Tiara Anggraini Prasetyo" userId="429542ff462e4103" providerId="LiveId" clId="{8A5F0D6C-3D4A-4F2F-9BCC-964969CE128A}" dt="2021-08-01T05:13:37.514" v="443" actId="165"/>
          <ac:spMkLst>
            <pc:docMk/>
            <pc:sldMk cId="2759490705" sldId="261"/>
            <ac:spMk id="33" creationId="{2DF87144-092F-47E5-9738-C5C9D6003B9C}"/>
          </ac:spMkLst>
        </pc:spChg>
        <pc:spChg chg="mod">
          <ac:chgData name="Tiara Anggraini Prasetyo" userId="429542ff462e4103" providerId="LiveId" clId="{8A5F0D6C-3D4A-4F2F-9BCC-964969CE128A}" dt="2021-08-01T05:13:37.514" v="443" actId="165"/>
          <ac:spMkLst>
            <pc:docMk/>
            <pc:sldMk cId="2759490705" sldId="261"/>
            <ac:spMk id="34" creationId="{78DB567A-4F0D-451A-9C29-0CC27798C18B}"/>
          </ac:spMkLst>
        </pc:spChg>
        <pc:spChg chg="add mod">
          <ac:chgData name="Tiara Anggraini Prasetyo" userId="429542ff462e4103" providerId="LiveId" clId="{8A5F0D6C-3D4A-4F2F-9BCC-964969CE128A}" dt="2021-08-01T05:27:40.365" v="565" actId="164"/>
          <ac:spMkLst>
            <pc:docMk/>
            <pc:sldMk cId="2759490705" sldId="261"/>
            <ac:spMk id="38" creationId="{67A09C15-3437-4D03-9DE5-14BF6041D97A}"/>
          </ac:spMkLst>
        </pc:spChg>
        <pc:spChg chg="add mod">
          <ac:chgData name="Tiara Anggraini Prasetyo" userId="429542ff462e4103" providerId="LiveId" clId="{8A5F0D6C-3D4A-4F2F-9BCC-964969CE128A}" dt="2021-08-01T05:27:40.365" v="565" actId="164"/>
          <ac:spMkLst>
            <pc:docMk/>
            <pc:sldMk cId="2759490705" sldId="261"/>
            <ac:spMk id="39" creationId="{923BA1BA-A821-4F64-8028-2DD79E21B4D0}"/>
          </ac:spMkLst>
        </pc:spChg>
        <pc:spChg chg="add mod">
          <ac:chgData name="Tiara Anggraini Prasetyo" userId="429542ff462e4103" providerId="LiveId" clId="{8A5F0D6C-3D4A-4F2F-9BCC-964969CE128A}" dt="2021-08-01T05:27:40.365" v="565" actId="164"/>
          <ac:spMkLst>
            <pc:docMk/>
            <pc:sldMk cId="2759490705" sldId="261"/>
            <ac:spMk id="40" creationId="{2251F9C2-D9D5-4D83-BBFE-1B9EBD40F46A}"/>
          </ac:spMkLst>
        </pc:spChg>
        <pc:spChg chg="add mod">
          <ac:chgData name="Tiara Anggraini Prasetyo" userId="429542ff462e4103" providerId="LiveId" clId="{8A5F0D6C-3D4A-4F2F-9BCC-964969CE128A}" dt="2021-08-01T05:27:40.365" v="565" actId="164"/>
          <ac:spMkLst>
            <pc:docMk/>
            <pc:sldMk cId="2759490705" sldId="261"/>
            <ac:spMk id="41" creationId="{2599E9D7-DBD8-46BB-B428-773A0C708CE3}"/>
          </ac:spMkLst>
        </pc:spChg>
        <pc:spChg chg="add mod">
          <ac:chgData name="Tiara Anggraini Prasetyo" userId="429542ff462e4103" providerId="LiveId" clId="{8A5F0D6C-3D4A-4F2F-9BCC-964969CE128A}" dt="2021-08-01T05:27:40.365" v="565" actId="164"/>
          <ac:spMkLst>
            <pc:docMk/>
            <pc:sldMk cId="2759490705" sldId="261"/>
            <ac:spMk id="42" creationId="{3B5DDBBF-0FA7-4565-A5B8-07410DBA3B2E}"/>
          </ac:spMkLst>
        </pc:spChg>
        <pc:spChg chg="add mod">
          <ac:chgData name="Tiara Anggraini Prasetyo" userId="429542ff462e4103" providerId="LiveId" clId="{8A5F0D6C-3D4A-4F2F-9BCC-964969CE128A}" dt="2021-08-01T05:27:40.365" v="565" actId="164"/>
          <ac:spMkLst>
            <pc:docMk/>
            <pc:sldMk cId="2759490705" sldId="261"/>
            <ac:spMk id="43" creationId="{ECF4D29C-554C-49B6-A3D1-B55E535D140E}"/>
          </ac:spMkLst>
        </pc:spChg>
        <pc:spChg chg="add mod">
          <ac:chgData name="Tiara Anggraini Prasetyo" userId="429542ff462e4103" providerId="LiveId" clId="{8A5F0D6C-3D4A-4F2F-9BCC-964969CE128A}" dt="2021-08-01T05:50:02.067" v="669" actId="207"/>
          <ac:spMkLst>
            <pc:docMk/>
            <pc:sldMk cId="2759490705" sldId="261"/>
            <ac:spMk id="44" creationId="{81940E61-1F7E-4BA9-BF16-6C46063F10AF}"/>
          </ac:spMkLst>
        </pc:spChg>
        <pc:spChg chg="mod">
          <ac:chgData name="Tiara Anggraini Prasetyo" userId="429542ff462e4103" providerId="LiveId" clId="{8A5F0D6C-3D4A-4F2F-9BCC-964969CE128A}" dt="2021-08-01T05:27:44.422" v="566" actId="571"/>
          <ac:spMkLst>
            <pc:docMk/>
            <pc:sldMk cId="2759490705" sldId="261"/>
            <ac:spMk id="47" creationId="{19EEB484-C088-4B35-8954-3FD1C2FD83F1}"/>
          </ac:spMkLst>
        </pc:spChg>
        <pc:spChg chg="mod">
          <ac:chgData name="Tiara Anggraini Prasetyo" userId="429542ff462e4103" providerId="LiveId" clId="{8A5F0D6C-3D4A-4F2F-9BCC-964969CE128A}" dt="2021-08-01T05:27:44.422" v="566" actId="571"/>
          <ac:spMkLst>
            <pc:docMk/>
            <pc:sldMk cId="2759490705" sldId="261"/>
            <ac:spMk id="48" creationId="{42CE0A3E-6CAA-41ED-9A6D-EE4A56372A2A}"/>
          </ac:spMkLst>
        </pc:spChg>
        <pc:spChg chg="mod">
          <ac:chgData name="Tiara Anggraini Prasetyo" userId="429542ff462e4103" providerId="LiveId" clId="{8A5F0D6C-3D4A-4F2F-9BCC-964969CE128A}" dt="2021-08-01T05:27:44.422" v="566" actId="571"/>
          <ac:spMkLst>
            <pc:docMk/>
            <pc:sldMk cId="2759490705" sldId="261"/>
            <ac:spMk id="49" creationId="{6CA93484-179F-4726-B074-47E93FE84F5C}"/>
          </ac:spMkLst>
        </pc:spChg>
        <pc:spChg chg="mod">
          <ac:chgData name="Tiara Anggraini Prasetyo" userId="429542ff462e4103" providerId="LiveId" clId="{8A5F0D6C-3D4A-4F2F-9BCC-964969CE128A}" dt="2021-08-01T05:27:44.422" v="566" actId="571"/>
          <ac:spMkLst>
            <pc:docMk/>
            <pc:sldMk cId="2759490705" sldId="261"/>
            <ac:spMk id="50" creationId="{761B0D84-29A3-43EF-BA9A-5C3F267C7EE9}"/>
          </ac:spMkLst>
        </pc:spChg>
        <pc:spChg chg="mod">
          <ac:chgData name="Tiara Anggraini Prasetyo" userId="429542ff462e4103" providerId="LiveId" clId="{8A5F0D6C-3D4A-4F2F-9BCC-964969CE128A}" dt="2021-08-01T05:27:44.422" v="566" actId="571"/>
          <ac:spMkLst>
            <pc:docMk/>
            <pc:sldMk cId="2759490705" sldId="261"/>
            <ac:spMk id="51" creationId="{3DF254AD-3DE4-4FB4-9839-0FA81BF6E468}"/>
          </ac:spMkLst>
        </pc:spChg>
        <pc:spChg chg="mod">
          <ac:chgData name="Tiara Anggraini Prasetyo" userId="429542ff462e4103" providerId="LiveId" clId="{8A5F0D6C-3D4A-4F2F-9BCC-964969CE128A}" dt="2021-08-01T05:27:44.422" v="566" actId="571"/>
          <ac:spMkLst>
            <pc:docMk/>
            <pc:sldMk cId="2759490705" sldId="261"/>
            <ac:spMk id="52" creationId="{D4ED9638-E9DA-469E-A165-6C21BCB2A5B3}"/>
          </ac:spMkLst>
        </pc:spChg>
        <pc:spChg chg="mod">
          <ac:chgData name="Tiara Anggraini Prasetyo" userId="429542ff462e4103" providerId="LiveId" clId="{8A5F0D6C-3D4A-4F2F-9BCC-964969CE128A}" dt="2021-08-01T05:27:44.422" v="566" actId="571"/>
          <ac:spMkLst>
            <pc:docMk/>
            <pc:sldMk cId="2759490705" sldId="261"/>
            <ac:spMk id="53" creationId="{AAEF9191-1B7F-4083-A081-E30D8723E747}"/>
          </ac:spMkLst>
        </pc:spChg>
        <pc:spChg chg="mod">
          <ac:chgData name="Tiara Anggraini Prasetyo" userId="429542ff462e4103" providerId="LiveId" clId="{8A5F0D6C-3D4A-4F2F-9BCC-964969CE128A}" dt="2021-08-01T05:27:51.909" v="568" actId="571"/>
          <ac:spMkLst>
            <pc:docMk/>
            <pc:sldMk cId="2759490705" sldId="261"/>
            <ac:spMk id="55" creationId="{4C1C8F3C-E6F8-49D2-A48E-D3FAD73DDADB}"/>
          </ac:spMkLst>
        </pc:spChg>
        <pc:spChg chg="mod">
          <ac:chgData name="Tiara Anggraini Prasetyo" userId="429542ff462e4103" providerId="LiveId" clId="{8A5F0D6C-3D4A-4F2F-9BCC-964969CE128A}" dt="2021-08-01T05:27:51.909" v="568" actId="571"/>
          <ac:spMkLst>
            <pc:docMk/>
            <pc:sldMk cId="2759490705" sldId="261"/>
            <ac:spMk id="56" creationId="{081D423E-7513-4273-A6C5-4BA39AB484D8}"/>
          </ac:spMkLst>
        </pc:spChg>
        <pc:spChg chg="mod">
          <ac:chgData name="Tiara Anggraini Prasetyo" userId="429542ff462e4103" providerId="LiveId" clId="{8A5F0D6C-3D4A-4F2F-9BCC-964969CE128A}" dt="2021-08-01T05:27:51.909" v="568" actId="571"/>
          <ac:spMkLst>
            <pc:docMk/>
            <pc:sldMk cId="2759490705" sldId="261"/>
            <ac:spMk id="57" creationId="{7BEF63D9-E778-406E-B255-0333C5837ADA}"/>
          </ac:spMkLst>
        </pc:spChg>
        <pc:spChg chg="mod">
          <ac:chgData name="Tiara Anggraini Prasetyo" userId="429542ff462e4103" providerId="LiveId" clId="{8A5F0D6C-3D4A-4F2F-9BCC-964969CE128A}" dt="2021-08-01T05:27:51.909" v="568" actId="571"/>
          <ac:spMkLst>
            <pc:docMk/>
            <pc:sldMk cId="2759490705" sldId="261"/>
            <ac:spMk id="58" creationId="{BD75338B-4120-45B5-82A5-0B40A26460D2}"/>
          </ac:spMkLst>
        </pc:spChg>
        <pc:spChg chg="mod">
          <ac:chgData name="Tiara Anggraini Prasetyo" userId="429542ff462e4103" providerId="LiveId" clId="{8A5F0D6C-3D4A-4F2F-9BCC-964969CE128A}" dt="2021-08-01T05:27:51.909" v="568" actId="571"/>
          <ac:spMkLst>
            <pc:docMk/>
            <pc:sldMk cId="2759490705" sldId="261"/>
            <ac:spMk id="59" creationId="{0D91A3A3-025E-40FA-9096-F11E8C4964A3}"/>
          </ac:spMkLst>
        </pc:spChg>
        <pc:spChg chg="mod">
          <ac:chgData name="Tiara Anggraini Prasetyo" userId="429542ff462e4103" providerId="LiveId" clId="{8A5F0D6C-3D4A-4F2F-9BCC-964969CE128A}" dt="2021-08-01T05:27:51.909" v="568" actId="571"/>
          <ac:spMkLst>
            <pc:docMk/>
            <pc:sldMk cId="2759490705" sldId="261"/>
            <ac:spMk id="60" creationId="{2827F09E-62B4-4F08-B124-63D6F4D423DE}"/>
          </ac:spMkLst>
        </pc:spChg>
        <pc:spChg chg="mod">
          <ac:chgData name="Tiara Anggraini Prasetyo" userId="429542ff462e4103" providerId="LiveId" clId="{8A5F0D6C-3D4A-4F2F-9BCC-964969CE128A}" dt="2021-08-01T05:27:51.909" v="568" actId="571"/>
          <ac:spMkLst>
            <pc:docMk/>
            <pc:sldMk cId="2759490705" sldId="261"/>
            <ac:spMk id="61" creationId="{00129C3D-8621-4F31-9A26-4FBF4911D2D3}"/>
          </ac:spMkLst>
        </pc:spChg>
        <pc:spChg chg="add mod">
          <ac:chgData name="Tiara Anggraini Prasetyo" userId="429542ff462e4103" providerId="LiveId" clId="{8A5F0D6C-3D4A-4F2F-9BCC-964969CE128A}" dt="2021-08-01T05:48:30.402" v="654" actId="207"/>
          <ac:spMkLst>
            <pc:docMk/>
            <pc:sldMk cId="2759490705" sldId="261"/>
            <ac:spMk id="62" creationId="{37AD87B2-775D-4B93-83A1-E94BD7CC8795}"/>
          </ac:spMkLst>
        </pc:spChg>
        <pc:spChg chg="add mod">
          <ac:chgData name="Tiara Anggraini Prasetyo" userId="429542ff462e4103" providerId="LiveId" clId="{8A5F0D6C-3D4A-4F2F-9BCC-964969CE128A}" dt="2021-08-01T05:48:34.412" v="655" actId="207"/>
          <ac:spMkLst>
            <pc:docMk/>
            <pc:sldMk cId="2759490705" sldId="261"/>
            <ac:spMk id="63" creationId="{5BD08BBC-9C82-42A9-A672-C170E8C0B705}"/>
          </ac:spMkLst>
        </pc:spChg>
        <pc:spChg chg="add mod">
          <ac:chgData name="Tiara Anggraini Prasetyo" userId="429542ff462e4103" providerId="LiveId" clId="{8A5F0D6C-3D4A-4F2F-9BCC-964969CE128A}" dt="2021-08-01T05:48:38.376" v="656" actId="207"/>
          <ac:spMkLst>
            <pc:docMk/>
            <pc:sldMk cId="2759490705" sldId="261"/>
            <ac:spMk id="64" creationId="{1C95D6F3-8D6B-4552-B160-C91E8AA059C1}"/>
          </ac:spMkLst>
        </pc:spChg>
        <pc:spChg chg="add mod">
          <ac:chgData name="Tiara Anggraini Prasetyo" userId="429542ff462e4103" providerId="LiveId" clId="{8A5F0D6C-3D4A-4F2F-9BCC-964969CE128A}" dt="2021-08-01T05:50:10.249" v="672" actId="2085"/>
          <ac:spMkLst>
            <pc:docMk/>
            <pc:sldMk cId="2759490705" sldId="261"/>
            <ac:spMk id="65" creationId="{DC53364D-4EC4-45F6-A353-6D571C88C69D}"/>
          </ac:spMkLst>
        </pc:spChg>
        <pc:spChg chg="add mod">
          <ac:chgData name="Tiara Anggraini Prasetyo" userId="429542ff462e4103" providerId="LiveId" clId="{8A5F0D6C-3D4A-4F2F-9BCC-964969CE128A}" dt="2021-08-01T05:50:16.672" v="674" actId="207"/>
          <ac:spMkLst>
            <pc:docMk/>
            <pc:sldMk cId="2759490705" sldId="261"/>
            <ac:spMk id="66" creationId="{9559E5F1-08CF-431F-95D5-847D544E4642}"/>
          </ac:spMkLst>
        </pc:spChg>
        <pc:spChg chg="add mod">
          <ac:chgData name="Tiara Anggraini Prasetyo" userId="429542ff462e4103" providerId="LiveId" clId="{8A5F0D6C-3D4A-4F2F-9BCC-964969CE128A}" dt="2021-08-01T05:50:25.884" v="676" actId="207"/>
          <ac:spMkLst>
            <pc:docMk/>
            <pc:sldMk cId="2759490705" sldId="261"/>
            <ac:spMk id="67" creationId="{FC49FD5D-B4EF-422B-96FC-8B20411D5363}"/>
          </ac:spMkLst>
        </pc:spChg>
        <pc:grpChg chg="add mod">
          <ac:chgData name="Tiara Anggraini Prasetyo" userId="429542ff462e4103" providerId="LiveId" clId="{8A5F0D6C-3D4A-4F2F-9BCC-964969CE128A}" dt="2021-08-01T05:09:38.823" v="417"/>
          <ac:grpSpMkLst>
            <pc:docMk/>
            <pc:sldMk cId="2759490705" sldId="261"/>
            <ac:grpSpMk id="12" creationId="{32844556-0095-47E5-98A2-E7D6BC57DEED}"/>
          </ac:grpSpMkLst>
        </pc:grpChg>
        <pc:grpChg chg="add mod">
          <ac:chgData name="Tiara Anggraini Prasetyo" userId="429542ff462e4103" providerId="LiveId" clId="{8A5F0D6C-3D4A-4F2F-9BCC-964969CE128A}" dt="2021-08-01T05:13:51.919" v="445" actId="164"/>
          <ac:grpSpMkLst>
            <pc:docMk/>
            <pc:sldMk cId="2759490705" sldId="261"/>
            <ac:grpSpMk id="16" creationId="{7D903B2E-9FC0-4DC4-90FA-2703218191AE}"/>
          </ac:grpSpMkLst>
        </pc:grpChg>
        <pc:grpChg chg="add mod">
          <ac:chgData name="Tiara Anggraini Prasetyo" userId="429542ff462e4103" providerId="LiveId" clId="{8A5F0D6C-3D4A-4F2F-9BCC-964969CE128A}" dt="2021-08-01T05:13:51.919" v="445" actId="164"/>
          <ac:grpSpMkLst>
            <pc:docMk/>
            <pc:sldMk cId="2759490705" sldId="261"/>
            <ac:grpSpMk id="19" creationId="{F9F3CEB5-149A-46A9-B2FF-7F8A507967DB}"/>
          </ac:grpSpMkLst>
        </pc:grpChg>
        <pc:grpChg chg="add mod">
          <ac:chgData name="Tiara Anggraini Prasetyo" userId="429542ff462e4103" providerId="LiveId" clId="{8A5F0D6C-3D4A-4F2F-9BCC-964969CE128A}" dt="2021-08-01T05:13:51.919" v="445" actId="164"/>
          <ac:grpSpMkLst>
            <pc:docMk/>
            <pc:sldMk cId="2759490705" sldId="261"/>
            <ac:grpSpMk id="22" creationId="{3318C594-4911-4727-B4BE-D31AFB2722D3}"/>
          </ac:grpSpMkLst>
        </pc:grpChg>
        <pc:grpChg chg="add mod topLvl">
          <ac:chgData name="Tiara Anggraini Prasetyo" userId="429542ff462e4103" providerId="LiveId" clId="{8A5F0D6C-3D4A-4F2F-9BCC-964969CE128A}" dt="2021-08-01T05:13:47.628" v="444" actId="164"/>
          <ac:grpSpMkLst>
            <pc:docMk/>
            <pc:sldMk cId="2759490705" sldId="261"/>
            <ac:grpSpMk id="26" creationId="{FC50BE16-4ED1-4D5E-A0F8-7D693D24B927}"/>
          </ac:grpSpMkLst>
        </pc:grpChg>
        <pc:grpChg chg="add mod topLvl">
          <ac:chgData name="Tiara Anggraini Prasetyo" userId="429542ff462e4103" providerId="LiveId" clId="{8A5F0D6C-3D4A-4F2F-9BCC-964969CE128A}" dt="2021-08-01T05:13:47.628" v="444" actId="164"/>
          <ac:grpSpMkLst>
            <pc:docMk/>
            <pc:sldMk cId="2759490705" sldId="261"/>
            <ac:grpSpMk id="29" creationId="{7E7D73F4-E84F-4428-9EB2-DA49822DD8B9}"/>
          </ac:grpSpMkLst>
        </pc:grpChg>
        <pc:grpChg chg="add mod topLvl">
          <ac:chgData name="Tiara Anggraini Prasetyo" userId="429542ff462e4103" providerId="LiveId" clId="{8A5F0D6C-3D4A-4F2F-9BCC-964969CE128A}" dt="2021-08-01T05:13:47.628" v="444" actId="164"/>
          <ac:grpSpMkLst>
            <pc:docMk/>
            <pc:sldMk cId="2759490705" sldId="261"/>
            <ac:grpSpMk id="32" creationId="{25C749A4-9D81-4885-8848-ED1A0AEDA561}"/>
          </ac:grpSpMkLst>
        </pc:grpChg>
        <pc:grpChg chg="add del mod">
          <ac:chgData name="Tiara Anggraini Prasetyo" userId="429542ff462e4103" providerId="LiveId" clId="{8A5F0D6C-3D4A-4F2F-9BCC-964969CE128A}" dt="2021-08-01T05:13:37.514" v="443" actId="165"/>
          <ac:grpSpMkLst>
            <pc:docMk/>
            <pc:sldMk cId="2759490705" sldId="261"/>
            <ac:grpSpMk id="35" creationId="{2F1A1BF8-68F4-41EB-9996-4D69CFD67237}"/>
          </ac:grpSpMkLst>
        </pc:grpChg>
        <pc:grpChg chg="add mod">
          <ac:chgData name="Tiara Anggraini Prasetyo" userId="429542ff462e4103" providerId="LiveId" clId="{8A5F0D6C-3D4A-4F2F-9BCC-964969CE128A}" dt="2021-08-01T05:14:18.736" v="450" actId="1076"/>
          <ac:grpSpMkLst>
            <pc:docMk/>
            <pc:sldMk cId="2759490705" sldId="261"/>
            <ac:grpSpMk id="36" creationId="{E7D6E669-EBB6-47AB-8957-E353F22FB695}"/>
          </ac:grpSpMkLst>
        </pc:grpChg>
        <pc:grpChg chg="add mod">
          <ac:chgData name="Tiara Anggraini Prasetyo" userId="429542ff462e4103" providerId="LiveId" clId="{8A5F0D6C-3D4A-4F2F-9BCC-964969CE128A}" dt="2021-08-01T05:14:26.213" v="451" actId="1076"/>
          <ac:grpSpMkLst>
            <pc:docMk/>
            <pc:sldMk cId="2759490705" sldId="261"/>
            <ac:grpSpMk id="37" creationId="{9A81DDCF-0122-4187-979F-1104F3156062}"/>
          </ac:grpSpMkLst>
        </pc:grpChg>
        <pc:grpChg chg="add mod">
          <ac:chgData name="Tiara Anggraini Prasetyo" userId="429542ff462e4103" providerId="LiveId" clId="{8A5F0D6C-3D4A-4F2F-9BCC-964969CE128A}" dt="2021-08-01T05:28:00.708" v="570" actId="1076"/>
          <ac:grpSpMkLst>
            <pc:docMk/>
            <pc:sldMk cId="2759490705" sldId="261"/>
            <ac:grpSpMk id="45" creationId="{DCA546A4-C7FB-41DB-9A4F-F8D8B15E4955}"/>
          </ac:grpSpMkLst>
        </pc:grpChg>
        <pc:grpChg chg="add mod">
          <ac:chgData name="Tiara Anggraini Prasetyo" userId="429542ff462e4103" providerId="LiveId" clId="{8A5F0D6C-3D4A-4F2F-9BCC-964969CE128A}" dt="2021-08-01T05:28:00.708" v="570" actId="1076"/>
          <ac:grpSpMkLst>
            <pc:docMk/>
            <pc:sldMk cId="2759490705" sldId="261"/>
            <ac:grpSpMk id="46" creationId="{757EDDE7-69BD-434C-94BA-F1DE5399718C}"/>
          </ac:grpSpMkLst>
        </pc:grpChg>
        <pc:grpChg chg="add mod">
          <ac:chgData name="Tiara Anggraini Prasetyo" userId="429542ff462e4103" providerId="LiveId" clId="{8A5F0D6C-3D4A-4F2F-9BCC-964969CE128A}" dt="2021-08-01T05:28:06.906" v="571" actId="688"/>
          <ac:grpSpMkLst>
            <pc:docMk/>
            <pc:sldMk cId="2759490705" sldId="261"/>
            <ac:grpSpMk id="54" creationId="{679F9E5F-DC10-49E0-9EBC-9F0C488E0930}"/>
          </ac:grpSpMkLst>
        </pc:grpChg>
        <pc:cxnChg chg="add mod">
          <ac:chgData name="Tiara Anggraini Prasetyo" userId="429542ff462e4103" providerId="LiveId" clId="{8A5F0D6C-3D4A-4F2F-9BCC-964969CE128A}" dt="2021-08-01T05:09:38.823" v="417"/>
          <ac:cxnSpMkLst>
            <pc:docMk/>
            <pc:sldMk cId="2759490705" sldId="261"/>
            <ac:cxnSpMk id="10" creationId="{A90948AA-358C-4568-BC68-DC46DE5724B8}"/>
          </ac:cxnSpMkLst>
        </pc:cxnChg>
      </pc:sldChg>
      <pc:sldChg chg="addSp delSp modSp add mod modTransition modAnim">
        <pc:chgData name="Tiara Anggraini Prasetyo" userId="429542ff462e4103" providerId="LiveId" clId="{8A5F0D6C-3D4A-4F2F-9BCC-964969CE128A}" dt="2021-08-01T18:15:16.465" v="4140"/>
        <pc:sldMkLst>
          <pc:docMk/>
          <pc:sldMk cId="1709204844" sldId="262"/>
        </pc:sldMkLst>
        <pc:spChg chg="mod">
          <ac:chgData name="Tiara Anggraini Prasetyo" userId="429542ff462e4103" providerId="LiveId" clId="{8A5F0D6C-3D4A-4F2F-9BCC-964969CE128A}" dt="2021-08-01T13:37:44.113" v="3762" actId="164"/>
          <ac:spMkLst>
            <pc:docMk/>
            <pc:sldMk cId="1709204844" sldId="262"/>
            <ac:spMk id="4" creationId="{105103A0-1921-42B0-B77C-0C4411CB95C9}"/>
          </ac:spMkLst>
        </pc:spChg>
        <pc:spChg chg="del">
          <ac:chgData name="Tiara Anggraini Prasetyo" userId="429542ff462e4103" providerId="LiveId" clId="{8A5F0D6C-3D4A-4F2F-9BCC-964969CE128A}" dt="2021-08-01T05:50:58.902" v="680" actId="478"/>
          <ac:spMkLst>
            <pc:docMk/>
            <pc:sldMk cId="1709204844" sldId="262"/>
            <ac:spMk id="11" creationId="{B2B313AB-194D-4DFD-BF34-CA36C4F87F77}"/>
          </ac:spMkLst>
        </pc:spChg>
        <pc:spChg chg="del">
          <ac:chgData name="Tiara Anggraini Prasetyo" userId="429542ff462e4103" providerId="LiveId" clId="{8A5F0D6C-3D4A-4F2F-9BCC-964969CE128A}" dt="2021-08-01T05:50:55.061" v="679" actId="478"/>
          <ac:spMkLst>
            <pc:docMk/>
            <pc:sldMk cId="1709204844" sldId="262"/>
            <ac:spMk id="25" creationId="{0F1DF8AD-B504-473D-BEE6-C391E4324DD6}"/>
          </ac:spMkLst>
        </pc:spChg>
        <pc:spChg chg="del">
          <ac:chgData name="Tiara Anggraini Prasetyo" userId="429542ff462e4103" providerId="LiveId" clId="{8A5F0D6C-3D4A-4F2F-9BCC-964969CE128A}" dt="2021-08-01T05:50:51.625" v="678" actId="478"/>
          <ac:spMkLst>
            <pc:docMk/>
            <pc:sldMk cId="1709204844" sldId="262"/>
            <ac:spMk id="62" creationId="{37AD87B2-775D-4B93-83A1-E94BD7CC8795}"/>
          </ac:spMkLst>
        </pc:spChg>
        <pc:spChg chg="del">
          <ac:chgData name="Tiara Anggraini Prasetyo" userId="429542ff462e4103" providerId="LiveId" clId="{8A5F0D6C-3D4A-4F2F-9BCC-964969CE128A}" dt="2021-08-01T05:50:51.625" v="678" actId="478"/>
          <ac:spMkLst>
            <pc:docMk/>
            <pc:sldMk cId="1709204844" sldId="262"/>
            <ac:spMk id="63" creationId="{5BD08BBC-9C82-42A9-A672-C170E8C0B705}"/>
          </ac:spMkLst>
        </pc:spChg>
        <pc:spChg chg="del">
          <ac:chgData name="Tiara Anggraini Prasetyo" userId="429542ff462e4103" providerId="LiveId" clId="{8A5F0D6C-3D4A-4F2F-9BCC-964969CE128A}" dt="2021-08-01T05:50:51.625" v="678" actId="478"/>
          <ac:spMkLst>
            <pc:docMk/>
            <pc:sldMk cId="1709204844" sldId="262"/>
            <ac:spMk id="64" creationId="{1C95D6F3-8D6B-4552-B160-C91E8AA059C1}"/>
          </ac:spMkLst>
        </pc:spChg>
        <pc:spChg chg="del">
          <ac:chgData name="Tiara Anggraini Prasetyo" userId="429542ff462e4103" providerId="LiveId" clId="{8A5F0D6C-3D4A-4F2F-9BCC-964969CE128A}" dt="2021-08-01T05:50:51.625" v="678" actId="478"/>
          <ac:spMkLst>
            <pc:docMk/>
            <pc:sldMk cId="1709204844" sldId="262"/>
            <ac:spMk id="65" creationId="{DC53364D-4EC4-45F6-A353-6D571C88C69D}"/>
          </ac:spMkLst>
        </pc:spChg>
        <pc:spChg chg="del">
          <ac:chgData name="Tiara Anggraini Prasetyo" userId="429542ff462e4103" providerId="LiveId" clId="{8A5F0D6C-3D4A-4F2F-9BCC-964969CE128A}" dt="2021-08-01T05:50:51.625" v="678" actId="478"/>
          <ac:spMkLst>
            <pc:docMk/>
            <pc:sldMk cId="1709204844" sldId="262"/>
            <ac:spMk id="66" creationId="{9559E5F1-08CF-431F-95D5-847D544E4642}"/>
          </ac:spMkLst>
        </pc:spChg>
        <pc:spChg chg="del">
          <ac:chgData name="Tiara Anggraini Prasetyo" userId="429542ff462e4103" providerId="LiveId" clId="{8A5F0D6C-3D4A-4F2F-9BCC-964969CE128A}" dt="2021-08-01T05:50:51.625" v="678" actId="478"/>
          <ac:spMkLst>
            <pc:docMk/>
            <pc:sldMk cId="1709204844" sldId="262"/>
            <ac:spMk id="67" creationId="{FC49FD5D-B4EF-422B-96FC-8B20411D5363}"/>
          </ac:spMkLst>
        </pc:spChg>
        <pc:spChg chg="add mod ord">
          <ac:chgData name="Tiara Anggraini Prasetyo" userId="429542ff462e4103" providerId="LiveId" clId="{8A5F0D6C-3D4A-4F2F-9BCC-964969CE128A}" dt="2021-08-01T07:48:49.087" v="1013" actId="207"/>
          <ac:spMkLst>
            <pc:docMk/>
            <pc:sldMk cId="1709204844" sldId="262"/>
            <ac:spMk id="68" creationId="{18BE3A9B-BACD-4049-B5E3-9662E96AB5AF}"/>
          </ac:spMkLst>
        </pc:spChg>
        <pc:spChg chg="add mod">
          <ac:chgData name="Tiara Anggraini Prasetyo" userId="429542ff462e4103" providerId="LiveId" clId="{8A5F0D6C-3D4A-4F2F-9BCC-964969CE128A}" dt="2021-08-01T16:32:51.093" v="4047" actId="113"/>
          <ac:spMkLst>
            <pc:docMk/>
            <pc:sldMk cId="1709204844" sldId="262"/>
            <ac:spMk id="71" creationId="{2145AFA5-3C65-498A-BFF7-5269CE86FFD9}"/>
          </ac:spMkLst>
        </pc:spChg>
        <pc:spChg chg="add del mod">
          <ac:chgData name="Tiara Anggraini Prasetyo" userId="429542ff462e4103" providerId="LiveId" clId="{8A5F0D6C-3D4A-4F2F-9BCC-964969CE128A}" dt="2021-08-01T07:15:31.426" v="785"/>
          <ac:spMkLst>
            <pc:docMk/>
            <pc:sldMk cId="1709204844" sldId="262"/>
            <ac:spMk id="77" creationId="{0F842D38-A48C-4690-9BF1-165CDFBB64C1}"/>
          </ac:spMkLst>
        </pc:spChg>
        <pc:spChg chg="add del mod">
          <ac:chgData name="Tiara Anggraini Prasetyo" userId="429542ff462e4103" providerId="LiveId" clId="{8A5F0D6C-3D4A-4F2F-9BCC-964969CE128A}" dt="2021-08-01T07:15:31.426" v="785"/>
          <ac:spMkLst>
            <pc:docMk/>
            <pc:sldMk cId="1709204844" sldId="262"/>
            <ac:spMk id="78" creationId="{CE7CFBDC-D36B-472E-8A00-1FEB4B63E8E6}"/>
          </ac:spMkLst>
        </pc:spChg>
        <pc:spChg chg="mod ord">
          <ac:chgData name="Tiara Anggraini Prasetyo" userId="429542ff462e4103" providerId="LiveId" clId="{8A5F0D6C-3D4A-4F2F-9BCC-964969CE128A}" dt="2021-08-01T13:37:44.113" v="3762" actId="164"/>
          <ac:spMkLst>
            <pc:docMk/>
            <pc:sldMk cId="1709204844" sldId="262"/>
            <ac:spMk id="79" creationId="{1E823C7D-2982-4EDF-8400-2C4830A508BF}"/>
          </ac:spMkLst>
        </pc:spChg>
        <pc:spChg chg="add del mod">
          <ac:chgData name="Tiara Anggraini Prasetyo" userId="429542ff462e4103" providerId="LiveId" clId="{8A5F0D6C-3D4A-4F2F-9BCC-964969CE128A}" dt="2021-08-01T07:41:31.293" v="804"/>
          <ac:spMkLst>
            <pc:docMk/>
            <pc:sldMk cId="1709204844" sldId="262"/>
            <ac:spMk id="80" creationId="{2E2EA855-A637-4314-83E8-3313A7F174A4}"/>
          </ac:spMkLst>
        </pc:spChg>
        <pc:spChg chg="add mod ord">
          <ac:chgData name="Tiara Anggraini Prasetyo" userId="429542ff462e4103" providerId="LiveId" clId="{8A5F0D6C-3D4A-4F2F-9BCC-964969CE128A}" dt="2021-08-01T07:52:36.204" v="1337" actId="14861"/>
          <ac:spMkLst>
            <pc:docMk/>
            <pc:sldMk cId="1709204844" sldId="262"/>
            <ac:spMk id="87" creationId="{150BD220-44CE-4172-A20A-D1D41F477026}"/>
          </ac:spMkLst>
        </pc:spChg>
        <pc:grpChg chg="del">
          <ac:chgData name="Tiara Anggraini Prasetyo" userId="429542ff462e4103" providerId="LiveId" clId="{8A5F0D6C-3D4A-4F2F-9BCC-964969CE128A}" dt="2021-08-01T05:50:58.902" v="680" actId="478"/>
          <ac:grpSpMkLst>
            <pc:docMk/>
            <pc:sldMk cId="1709204844" sldId="262"/>
            <ac:grpSpMk id="12" creationId="{32844556-0095-47E5-98A2-E7D6BC57DEED}"/>
          </ac:grpSpMkLst>
        </pc:grpChg>
        <pc:grpChg chg="del">
          <ac:chgData name="Tiara Anggraini Prasetyo" userId="429542ff462e4103" providerId="LiveId" clId="{8A5F0D6C-3D4A-4F2F-9BCC-964969CE128A}" dt="2021-08-01T05:50:51.625" v="678" actId="478"/>
          <ac:grpSpMkLst>
            <pc:docMk/>
            <pc:sldMk cId="1709204844" sldId="262"/>
            <ac:grpSpMk id="36" creationId="{E7D6E669-EBB6-47AB-8957-E353F22FB695}"/>
          </ac:grpSpMkLst>
        </pc:grpChg>
        <pc:grpChg chg="del">
          <ac:chgData name="Tiara Anggraini Prasetyo" userId="429542ff462e4103" providerId="LiveId" clId="{8A5F0D6C-3D4A-4F2F-9BCC-964969CE128A}" dt="2021-08-01T05:50:51.625" v="678" actId="478"/>
          <ac:grpSpMkLst>
            <pc:docMk/>
            <pc:sldMk cId="1709204844" sldId="262"/>
            <ac:grpSpMk id="37" creationId="{9A81DDCF-0122-4187-979F-1104F3156062}"/>
          </ac:grpSpMkLst>
        </pc:grpChg>
        <pc:grpChg chg="del">
          <ac:chgData name="Tiara Anggraini Prasetyo" userId="429542ff462e4103" providerId="LiveId" clId="{8A5F0D6C-3D4A-4F2F-9BCC-964969CE128A}" dt="2021-08-01T05:50:51.625" v="678" actId="478"/>
          <ac:grpSpMkLst>
            <pc:docMk/>
            <pc:sldMk cId="1709204844" sldId="262"/>
            <ac:grpSpMk id="45" creationId="{DCA546A4-C7FB-41DB-9A4F-F8D8B15E4955}"/>
          </ac:grpSpMkLst>
        </pc:grpChg>
        <pc:grpChg chg="del">
          <ac:chgData name="Tiara Anggraini Prasetyo" userId="429542ff462e4103" providerId="LiveId" clId="{8A5F0D6C-3D4A-4F2F-9BCC-964969CE128A}" dt="2021-08-01T05:50:51.625" v="678" actId="478"/>
          <ac:grpSpMkLst>
            <pc:docMk/>
            <pc:sldMk cId="1709204844" sldId="262"/>
            <ac:grpSpMk id="46" creationId="{757EDDE7-69BD-434C-94BA-F1DE5399718C}"/>
          </ac:grpSpMkLst>
        </pc:grpChg>
        <pc:grpChg chg="del">
          <ac:chgData name="Tiara Anggraini Prasetyo" userId="429542ff462e4103" providerId="LiveId" clId="{8A5F0D6C-3D4A-4F2F-9BCC-964969CE128A}" dt="2021-08-01T05:50:51.625" v="678" actId="478"/>
          <ac:grpSpMkLst>
            <pc:docMk/>
            <pc:sldMk cId="1709204844" sldId="262"/>
            <ac:grpSpMk id="54" creationId="{679F9E5F-DC10-49E0-9EBC-9F0C488E0930}"/>
          </ac:grpSpMkLst>
        </pc:grpChg>
        <pc:grpChg chg="add mod ord">
          <ac:chgData name="Tiara Anggraini Prasetyo" userId="429542ff462e4103" providerId="LiveId" clId="{8A5F0D6C-3D4A-4F2F-9BCC-964969CE128A}" dt="2021-08-01T13:37:44.113" v="3762" actId="164"/>
          <ac:grpSpMkLst>
            <pc:docMk/>
            <pc:sldMk cId="1709204844" sldId="262"/>
            <ac:grpSpMk id="88" creationId="{E0C96809-8897-4111-ADD2-D93767CA49D2}"/>
          </ac:grpSpMkLst>
        </pc:grpChg>
        <pc:grpChg chg="mod">
          <ac:chgData name="Tiara Anggraini Prasetyo" userId="429542ff462e4103" providerId="LiveId" clId="{8A5F0D6C-3D4A-4F2F-9BCC-964969CE128A}" dt="2021-08-01T13:37:44.113" v="3762" actId="164"/>
          <ac:grpSpMkLst>
            <pc:docMk/>
            <pc:sldMk cId="1709204844" sldId="262"/>
            <ac:grpSpMk id="89" creationId="{74916CE0-D677-4D08-AE9B-932843D602D3}"/>
          </ac:grpSpMkLst>
        </pc:grpChg>
        <pc:grpChg chg="mod">
          <ac:chgData name="Tiara Anggraini Prasetyo" userId="429542ff462e4103" providerId="LiveId" clId="{8A5F0D6C-3D4A-4F2F-9BCC-964969CE128A}" dt="2021-08-01T13:37:44.113" v="3762" actId="164"/>
          <ac:grpSpMkLst>
            <pc:docMk/>
            <pc:sldMk cId="1709204844" sldId="262"/>
            <ac:grpSpMk id="90" creationId="{AC6E0D82-CF7C-45AF-A9FC-DD5AE5D7BE8F}"/>
          </ac:grpSpMkLst>
        </pc:grpChg>
        <pc:grpChg chg="add mod ord">
          <ac:chgData name="Tiara Anggraini Prasetyo" userId="429542ff462e4103" providerId="LiveId" clId="{8A5F0D6C-3D4A-4F2F-9BCC-964969CE128A}" dt="2021-08-01T13:37:44.113" v="3762" actId="164"/>
          <ac:grpSpMkLst>
            <pc:docMk/>
            <pc:sldMk cId="1709204844" sldId="262"/>
            <ac:grpSpMk id="147" creationId="{A881CF17-ACA2-43DA-B526-53F6D2F96415}"/>
          </ac:grpSpMkLst>
        </pc:grpChg>
        <pc:grpChg chg="add mod ord">
          <ac:chgData name="Tiara Anggraini Prasetyo" userId="429542ff462e4103" providerId="LiveId" clId="{8A5F0D6C-3D4A-4F2F-9BCC-964969CE128A}" dt="2021-08-01T13:37:44.113" v="3762" actId="164"/>
          <ac:grpSpMkLst>
            <pc:docMk/>
            <pc:sldMk cId="1709204844" sldId="262"/>
            <ac:grpSpMk id="153" creationId="{A4A65D7C-D214-47D0-8156-C11950E726E3}"/>
          </ac:grpSpMkLst>
        </pc:grpChg>
        <pc:picChg chg="add del mod">
          <ac:chgData name="Tiara Anggraini Prasetyo" userId="429542ff462e4103" providerId="LiveId" clId="{8A5F0D6C-3D4A-4F2F-9BCC-964969CE128A}" dt="2021-08-01T07:00:45.893" v="721" actId="478"/>
          <ac:picMkLst>
            <pc:docMk/>
            <pc:sldMk cId="1709204844" sldId="262"/>
            <ac:picMk id="3" creationId="{C364D35B-D53E-4A44-BC14-57F80A7671AB}"/>
          </ac:picMkLst>
        </pc:picChg>
        <pc:picChg chg="add del mod">
          <ac:chgData name="Tiara Anggraini Prasetyo" userId="429542ff462e4103" providerId="LiveId" clId="{8A5F0D6C-3D4A-4F2F-9BCC-964969CE128A}" dt="2021-08-01T06:59:45.999" v="713" actId="478"/>
          <ac:picMkLst>
            <pc:docMk/>
            <pc:sldMk cId="1709204844" sldId="262"/>
            <ac:picMk id="69" creationId="{8C37BF67-D845-4653-A2A4-E3903CAB4EA2}"/>
          </ac:picMkLst>
        </pc:picChg>
        <pc:picChg chg="add del mod">
          <ac:chgData name="Tiara Anggraini Prasetyo" userId="429542ff462e4103" providerId="LiveId" clId="{8A5F0D6C-3D4A-4F2F-9BCC-964969CE128A}" dt="2021-08-01T06:59:45.999" v="713" actId="478"/>
          <ac:picMkLst>
            <pc:docMk/>
            <pc:sldMk cId="1709204844" sldId="262"/>
            <ac:picMk id="70" creationId="{22882781-AE20-4E20-AB00-A6F141D4DE17}"/>
          </ac:picMkLst>
        </pc:picChg>
        <pc:picChg chg="add del mod">
          <ac:chgData name="Tiara Anggraini Prasetyo" userId="429542ff462e4103" providerId="LiveId" clId="{8A5F0D6C-3D4A-4F2F-9BCC-964969CE128A}" dt="2021-08-01T07:01:12.873" v="727" actId="478"/>
          <ac:picMkLst>
            <pc:docMk/>
            <pc:sldMk cId="1709204844" sldId="262"/>
            <ac:picMk id="72" creationId="{B90A7F55-EB37-4876-AF86-59F4338462BB}"/>
          </ac:picMkLst>
        </pc:picChg>
        <pc:picChg chg="add del mod ord modCrop">
          <ac:chgData name="Tiara Anggraini Prasetyo" userId="429542ff462e4103" providerId="LiveId" clId="{8A5F0D6C-3D4A-4F2F-9BCC-964969CE128A}" dt="2021-08-01T07:06:22.155" v="773" actId="478"/>
          <ac:picMkLst>
            <pc:docMk/>
            <pc:sldMk cId="1709204844" sldId="262"/>
            <ac:picMk id="74" creationId="{9B6E3789-4B81-444C-8D9D-13D348ED6F23}"/>
          </ac:picMkLst>
        </pc:picChg>
        <pc:picChg chg="add del mod modCrop">
          <ac:chgData name="Tiara Anggraini Prasetyo" userId="429542ff462e4103" providerId="LiveId" clId="{8A5F0D6C-3D4A-4F2F-9BCC-964969CE128A}" dt="2021-08-01T07:06:22.155" v="773" actId="478"/>
          <ac:picMkLst>
            <pc:docMk/>
            <pc:sldMk cId="1709204844" sldId="262"/>
            <ac:picMk id="76" creationId="{D3FD4375-1A66-4382-B73F-3A03A960B659}"/>
          </ac:picMkLst>
        </pc:picChg>
        <pc:picChg chg="add mod modCrop">
          <ac:chgData name="Tiara Anggraini Prasetyo" userId="429542ff462e4103" providerId="LiveId" clId="{8A5F0D6C-3D4A-4F2F-9BCC-964969CE128A}" dt="2021-08-01T07:49:24.802" v="1210" actId="14861"/>
          <ac:picMkLst>
            <pc:docMk/>
            <pc:sldMk cId="1709204844" sldId="262"/>
            <ac:picMk id="82" creationId="{0A5400C8-CDF6-4709-AB6D-812189535DBC}"/>
          </ac:picMkLst>
        </pc:picChg>
        <pc:picChg chg="add del mod">
          <ac:chgData name="Tiara Anggraini Prasetyo" userId="429542ff462e4103" providerId="LiveId" clId="{8A5F0D6C-3D4A-4F2F-9BCC-964969CE128A}" dt="2021-08-01T07:53:08.260" v="1338" actId="478"/>
          <ac:picMkLst>
            <pc:docMk/>
            <pc:sldMk cId="1709204844" sldId="262"/>
            <ac:picMk id="84" creationId="{09A0FE54-44A7-4BC4-A913-44811A6D56B8}"/>
          </ac:picMkLst>
        </pc:picChg>
        <pc:picChg chg="add mod">
          <ac:chgData name="Tiara Anggraini Prasetyo" userId="429542ff462e4103" providerId="LiveId" clId="{8A5F0D6C-3D4A-4F2F-9BCC-964969CE128A}" dt="2021-08-01T07:56:47.245" v="1428" actId="1076"/>
          <ac:picMkLst>
            <pc:docMk/>
            <pc:sldMk cId="1709204844" sldId="262"/>
            <ac:picMk id="86" creationId="{98DE4914-3B18-4B6F-9A16-B9381C8F62B0}"/>
          </ac:picMkLst>
        </pc:picChg>
        <pc:picChg chg="add mod ord">
          <ac:chgData name="Tiara Anggraini Prasetyo" userId="429542ff462e4103" providerId="LiveId" clId="{8A5F0D6C-3D4A-4F2F-9BCC-964969CE128A}" dt="2021-08-01T07:57:04.816" v="1434" actId="1076"/>
          <ac:picMkLst>
            <pc:docMk/>
            <pc:sldMk cId="1709204844" sldId="262"/>
            <ac:picMk id="149" creationId="{7538F3F3-BD31-4016-863C-5A214CABD513}"/>
          </ac:picMkLst>
        </pc:picChg>
        <pc:picChg chg="add mod ord">
          <ac:chgData name="Tiara Anggraini Prasetyo" userId="429542ff462e4103" providerId="LiveId" clId="{8A5F0D6C-3D4A-4F2F-9BCC-964969CE128A}" dt="2021-08-01T07:57:10.961" v="1444" actId="171"/>
          <ac:picMkLst>
            <pc:docMk/>
            <pc:sldMk cId="1709204844" sldId="262"/>
            <ac:picMk id="150" creationId="{8A9466D3-F05D-4786-9979-BBDD54FF66AB}"/>
          </ac:picMkLst>
        </pc:picChg>
        <pc:picChg chg="add del mod">
          <ac:chgData name="Tiara Anggraini Prasetyo" userId="429542ff462e4103" providerId="LiveId" clId="{8A5F0D6C-3D4A-4F2F-9BCC-964969CE128A}" dt="2021-08-01T08:04:01.149" v="1448" actId="21"/>
          <ac:picMkLst>
            <pc:docMk/>
            <pc:sldMk cId="1709204844" sldId="262"/>
            <ac:picMk id="152" creationId="{37C88055-4CD0-40E8-AC09-BDE58EDC48DD}"/>
          </ac:picMkLst>
        </pc:picChg>
        <pc:cxnChg chg="del">
          <ac:chgData name="Tiara Anggraini Prasetyo" userId="429542ff462e4103" providerId="LiveId" clId="{8A5F0D6C-3D4A-4F2F-9BCC-964969CE128A}" dt="2021-08-01T05:50:58.902" v="680" actId="478"/>
          <ac:cxnSpMkLst>
            <pc:docMk/>
            <pc:sldMk cId="1709204844" sldId="262"/>
            <ac:cxnSpMk id="10" creationId="{A90948AA-358C-4568-BC68-DC46DE5724B8}"/>
          </ac:cxnSpMkLst>
        </pc:cxnChg>
        <pc:cxnChg chg="mod">
          <ac:chgData name="Tiara Anggraini Prasetyo" userId="429542ff462e4103" providerId="LiveId" clId="{8A5F0D6C-3D4A-4F2F-9BCC-964969CE128A}" dt="2021-08-01T13:37:44.113" v="3762" actId="164"/>
          <ac:cxnSpMkLst>
            <pc:docMk/>
            <pc:sldMk cId="1709204844" sldId="262"/>
            <ac:cxnSpMk id="91" creationId="{10EC6897-A2C9-46FD-B87E-0DFB5CB4C89F}"/>
          </ac:cxnSpMkLst>
        </pc:cxnChg>
        <pc:cxnChg chg="mod">
          <ac:chgData name="Tiara Anggraini Prasetyo" userId="429542ff462e4103" providerId="LiveId" clId="{8A5F0D6C-3D4A-4F2F-9BCC-964969CE128A}" dt="2021-08-01T13:37:44.113" v="3762" actId="164"/>
          <ac:cxnSpMkLst>
            <pc:docMk/>
            <pc:sldMk cId="1709204844" sldId="262"/>
            <ac:cxnSpMk id="92" creationId="{2964E462-2479-4A4E-BDF9-61F6737A2DAF}"/>
          </ac:cxnSpMkLst>
        </pc:cxnChg>
        <pc:cxnChg chg="mod">
          <ac:chgData name="Tiara Anggraini Prasetyo" userId="429542ff462e4103" providerId="LiveId" clId="{8A5F0D6C-3D4A-4F2F-9BCC-964969CE128A}" dt="2021-08-01T13:37:44.113" v="3762" actId="164"/>
          <ac:cxnSpMkLst>
            <pc:docMk/>
            <pc:sldMk cId="1709204844" sldId="262"/>
            <ac:cxnSpMk id="93" creationId="{F4BA228F-A91F-4C8D-9A3B-28E787D7601D}"/>
          </ac:cxnSpMkLst>
        </pc:cxnChg>
        <pc:cxnChg chg="mod">
          <ac:chgData name="Tiara Anggraini Prasetyo" userId="429542ff462e4103" providerId="LiveId" clId="{8A5F0D6C-3D4A-4F2F-9BCC-964969CE128A}" dt="2021-08-01T13:37:44.113" v="3762" actId="164"/>
          <ac:cxnSpMkLst>
            <pc:docMk/>
            <pc:sldMk cId="1709204844" sldId="262"/>
            <ac:cxnSpMk id="94" creationId="{269B0D13-018C-408E-A0F5-3216651D456F}"/>
          </ac:cxnSpMkLst>
        </pc:cxnChg>
        <pc:cxnChg chg="mod">
          <ac:chgData name="Tiara Anggraini Prasetyo" userId="429542ff462e4103" providerId="LiveId" clId="{8A5F0D6C-3D4A-4F2F-9BCC-964969CE128A}" dt="2021-08-01T13:37:44.113" v="3762" actId="164"/>
          <ac:cxnSpMkLst>
            <pc:docMk/>
            <pc:sldMk cId="1709204844" sldId="262"/>
            <ac:cxnSpMk id="95" creationId="{26D4C97E-27C9-4426-9676-A0411F92333A}"/>
          </ac:cxnSpMkLst>
        </pc:cxnChg>
        <pc:cxnChg chg="mod">
          <ac:chgData name="Tiara Anggraini Prasetyo" userId="429542ff462e4103" providerId="LiveId" clId="{8A5F0D6C-3D4A-4F2F-9BCC-964969CE128A}" dt="2021-08-01T13:37:44.113" v="3762" actId="164"/>
          <ac:cxnSpMkLst>
            <pc:docMk/>
            <pc:sldMk cId="1709204844" sldId="262"/>
            <ac:cxnSpMk id="96" creationId="{E76F8EA3-48A2-4882-BBEA-F34C49BC3BD7}"/>
          </ac:cxnSpMkLst>
        </pc:cxnChg>
        <pc:cxnChg chg="mod">
          <ac:chgData name="Tiara Anggraini Prasetyo" userId="429542ff462e4103" providerId="LiveId" clId="{8A5F0D6C-3D4A-4F2F-9BCC-964969CE128A}" dt="2021-08-01T13:37:44.113" v="3762" actId="164"/>
          <ac:cxnSpMkLst>
            <pc:docMk/>
            <pc:sldMk cId="1709204844" sldId="262"/>
            <ac:cxnSpMk id="97" creationId="{9BCA9FE2-4E31-459F-9468-62F579FC8165}"/>
          </ac:cxnSpMkLst>
        </pc:cxnChg>
        <pc:cxnChg chg="mod">
          <ac:chgData name="Tiara Anggraini Prasetyo" userId="429542ff462e4103" providerId="LiveId" clId="{8A5F0D6C-3D4A-4F2F-9BCC-964969CE128A}" dt="2021-08-01T13:37:44.113" v="3762" actId="164"/>
          <ac:cxnSpMkLst>
            <pc:docMk/>
            <pc:sldMk cId="1709204844" sldId="262"/>
            <ac:cxnSpMk id="98" creationId="{B7678957-AFF6-45FF-B628-A0A9ABC0F408}"/>
          </ac:cxnSpMkLst>
        </pc:cxnChg>
        <pc:cxnChg chg="mod">
          <ac:chgData name="Tiara Anggraini Prasetyo" userId="429542ff462e4103" providerId="LiveId" clId="{8A5F0D6C-3D4A-4F2F-9BCC-964969CE128A}" dt="2021-08-01T13:37:44.113" v="3762" actId="164"/>
          <ac:cxnSpMkLst>
            <pc:docMk/>
            <pc:sldMk cId="1709204844" sldId="262"/>
            <ac:cxnSpMk id="99" creationId="{1A9B72DA-899F-498B-9204-E585E9AE2ADD}"/>
          </ac:cxnSpMkLst>
        </pc:cxnChg>
        <pc:cxnChg chg="mod">
          <ac:chgData name="Tiara Anggraini Prasetyo" userId="429542ff462e4103" providerId="LiveId" clId="{8A5F0D6C-3D4A-4F2F-9BCC-964969CE128A}" dt="2021-08-01T13:37:44.113" v="3762" actId="164"/>
          <ac:cxnSpMkLst>
            <pc:docMk/>
            <pc:sldMk cId="1709204844" sldId="262"/>
            <ac:cxnSpMk id="100" creationId="{D3378FA7-1633-4CAA-B190-518CA4FF9D27}"/>
          </ac:cxnSpMkLst>
        </pc:cxnChg>
        <pc:cxnChg chg="mod">
          <ac:chgData name="Tiara Anggraini Prasetyo" userId="429542ff462e4103" providerId="LiveId" clId="{8A5F0D6C-3D4A-4F2F-9BCC-964969CE128A}" dt="2021-08-01T13:37:44.113" v="3762" actId="164"/>
          <ac:cxnSpMkLst>
            <pc:docMk/>
            <pc:sldMk cId="1709204844" sldId="262"/>
            <ac:cxnSpMk id="101" creationId="{325AD7F7-2A28-4032-A969-B130D6190242}"/>
          </ac:cxnSpMkLst>
        </pc:cxnChg>
        <pc:cxnChg chg="mod">
          <ac:chgData name="Tiara Anggraini Prasetyo" userId="429542ff462e4103" providerId="LiveId" clId="{8A5F0D6C-3D4A-4F2F-9BCC-964969CE128A}" dt="2021-08-01T13:37:44.113" v="3762" actId="164"/>
          <ac:cxnSpMkLst>
            <pc:docMk/>
            <pc:sldMk cId="1709204844" sldId="262"/>
            <ac:cxnSpMk id="102" creationId="{BA2C8C90-78FD-4919-816E-CE82C804E227}"/>
          </ac:cxnSpMkLst>
        </pc:cxnChg>
        <pc:cxnChg chg="mod">
          <ac:chgData name="Tiara Anggraini Prasetyo" userId="429542ff462e4103" providerId="LiveId" clId="{8A5F0D6C-3D4A-4F2F-9BCC-964969CE128A}" dt="2021-08-01T13:37:44.113" v="3762" actId="164"/>
          <ac:cxnSpMkLst>
            <pc:docMk/>
            <pc:sldMk cId="1709204844" sldId="262"/>
            <ac:cxnSpMk id="103" creationId="{A7218D85-CA6B-4F7F-B146-FE03B797EF3A}"/>
          </ac:cxnSpMkLst>
        </pc:cxnChg>
        <pc:cxnChg chg="mod">
          <ac:chgData name="Tiara Anggraini Prasetyo" userId="429542ff462e4103" providerId="LiveId" clId="{8A5F0D6C-3D4A-4F2F-9BCC-964969CE128A}" dt="2021-08-01T13:37:44.113" v="3762" actId="164"/>
          <ac:cxnSpMkLst>
            <pc:docMk/>
            <pc:sldMk cId="1709204844" sldId="262"/>
            <ac:cxnSpMk id="104" creationId="{9FF68A45-2356-47F3-9133-B07A5453E9F6}"/>
          </ac:cxnSpMkLst>
        </pc:cxnChg>
        <pc:cxnChg chg="mod">
          <ac:chgData name="Tiara Anggraini Prasetyo" userId="429542ff462e4103" providerId="LiveId" clId="{8A5F0D6C-3D4A-4F2F-9BCC-964969CE128A}" dt="2021-08-01T13:37:44.113" v="3762" actId="164"/>
          <ac:cxnSpMkLst>
            <pc:docMk/>
            <pc:sldMk cId="1709204844" sldId="262"/>
            <ac:cxnSpMk id="105" creationId="{10E489A1-F4BE-408E-9895-25007F9184F3}"/>
          </ac:cxnSpMkLst>
        </pc:cxnChg>
        <pc:cxnChg chg="mod">
          <ac:chgData name="Tiara Anggraini Prasetyo" userId="429542ff462e4103" providerId="LiveId" clId="{8A5F0D6C-3D4A-4F2F-9BCC-964969CE128A}" dt="2021-08-01T13:37:44.113" v="3762" actId="164"/>
          <ac:cxnSpMkLst>
            <pc:docMk/>
            <pc:sldMk cId="1709204844" sldId="262"/>
            <ac:cxnSpMk id="106" creationId="{AD49C68F-7549-402F-9673-BB907823D657}"/>
          </ac:cxnSpMkLst>
        </pc:cxnChg>
        <pc:cxnChg chg="mod">
          <ac:chgData name="Tiara Anggraini Prasetyo" userId="429542ff462e4103" providerId="LiveId" clId="{8A5F0D6C-3D4A-4F2F-9BCC-964969CE128A}" dt="2021-08-01T13:37:44.113" v="3762" actId="164"/>
          <ac:cxnSpMkLst>
            <pc:docMk/>
            <pc:sldMk cId="1709204844" sldId="262"/>
            <ac:cxnSpMk id="107" creationId="{0C8BC147-0802-4800-B7B2-2A9485F9EB56}"/>
          </ac:cxnSpMkLst>
        </pc:cxnChg>
        <pc:cxnChg chg="mod">
          <ac:chgData name="Tiara Anggraini Prasetyo" userId="429542ff462e4103" providerId="LiveId" clId="{8A5F0D6C-3D4A-4F2F-9BCC-964969CE128A}" dt="2021-08-01T13:37:44.113" v="3762" actId="164"/>
          <ac:cxnSpMkLst>
            <pc:docMk/>
            <pc:sldMk cId="1709204844" sldId="262"/>
            <ac:cxnSpMk id="108" creationId="{45AE3159-C464-4018-A5A1-CCA06E626888}"/>
          </ac:cxnSpMkLst>
        </pc:cxnChg>
        <pc:cxnChg chg="mod">
          <ac:chgData name="Tiara Anggraini Prasetyo" userId="429542ff462e4103" providerId="LiveId" clId="{8A5F0D6C-3D4A-4F2F-9BCC-964969CE128A}" dt="2021-08-01T13:37:44.113" v="3762" actId="164"/>
          <ac:cxnSpMkLst>
            <pc:docMk/>
            <pc:sldMk cId="1709204844" sldId="262"/>
            <ac:cxnSpMk id="109" creationId="{EE9CC099-323F-4D9D-A1BE-E5A7C27D4619}"/>
          </ac:cxnSpMkLst>
        </pc:cxnChg>
        <pc:cxnChg chg="mod">
          <ac:chgData name="Tiara Anggraini Prasetyo" userId="429542ff462e4103" providerId="LiveId" clId="{8A5F0D6C-3D4A-4F2F-9BCC-964969CE128A}" dt="2021-08-01T13:37:44.113" v="3762" actId="164"/>
          <ac:cxnSpMkLst>
            <pc:docMk/>
            <pc:sldMk cId="1709204844" sldId="262"/>
            <ac:cxnSpMk id="110" creationId="{6036C529-A44C-4725-8646-4D8DE6CBCADD}"/>
          </ac:cxnSpMkLst>
        </pc:cxnChg>
        <pc:cxnChg chg="mod">
          <ac:chgData name="Tiara Anggraini Prasetyo" userId="429542ff462e4103" providerId="LiveId" clId="{8A5F0D6C-3D4A-4F2F-9BCC-964969CE128A}" dt="2021-08-01T13:37:44.113" v="3762" actId="164"/>
          <ac:cxnSpMkLst>
            <pc:docMk/>
            <pc:sldMk cId="1709204844" sldId="262"/>
            <ac:cxnSpMk id="111" creationId="{4D2A6E7B-CBF9-45C6-BAA3-317499A317F6}"/>
          </ac:cxnSpMkLst>
        </pc:cxnChg>
        <pc:cxnChg chg="mod">
          <ac:chgData name="Tiara Anggraini Prasetyo" userId="429542ff462e4103" providerId="LiveId" clId="{8A5F0D6C-3D4A-4F2F-9BCC-964969CE128A}" dt="2021-08-01T13:37:44.113" v="3762" actId="164"/>
          <ac:cxnSpMkLst>
            <pc:docMk/>
            <pc:sldMk cId="1709204844" sldId="262"/>
            <ac:cxnSpMk id="112" creationId="{5960402F-9E8C-4A6B-95B8-8B096D71C016}"/>
          </ac:cxnSpMkLst>
        </pc:cxnChg>
        <pc:cxnChg chg="mod">
          <ac:chgData name="Tiara Anggraini Prasetyo" userId="429542ff462e4103" providerId="LiveId" clId="{8A5F0D6C-3D4A-4F2F-9BCC-964969CE128A}" dt="2021-08-01T13:37:44.113" v="3762" actId="164"/>
          <ac:cxnSpMkLst>
            <pc:docMk/>
            <pc:sldMk cId="1709204844" sldId="262"/>
            <ac:cxnSpMk id="113" creationId="{E0391DDB-3932-478D-9F39-2CBD408A1ABA}"/>
          </ac:cxnSpMkLst>
        </pc:cxnChg>
        <pc:cxnChg chg="mod">
          <ac:chgData name="Tiara Anggraini Prasetyo" userId="429542ff462e4103" providerId="LiveId" clId="{8A5F0D6C-3D4A-4F2F-9BCC-964969CE128A}" dt="2021-08-01T13:37:44.113" v="3762" actId="164"/>
          <ac:cxnSpMkLst>
            <pc:docMk/>
            <pc:sldMk cId="1709204844" sldId="262"/>
            <ac:cxnSpMk id="114" creationId="{5862842F-D27C-4331-9AE2-038FAB4460F2}"/>
          </ac:cxnSpMkLst>
        </pc:cxnChg>
        <pc:cxnChg chg="mod">
          <ac:chgData name="Tiara Anggraini Prasetyo" userId="429542ff462e4103" providerId="LiveId" clId="{8A5F0D6C-3D4A-4F2F-9BCC-964969CE128A}" dt="2021-08-01T13:37:44.113" v="3762" actId="164"/>
          <ac:cxnSpMkLst>
            <pc:docMk/>
            <pc:sldMk cId="1709204844" sldId="262"/>
            <ac:cxnSpMk id="115" creationId="{DE7366F2-9475-42F9-BE53-E8100E78C843}"/>
          </ac:cxnSpMkLst>
        </pc:cxnChg>
        <pc:cxnChg chg="mod">
          <ac:chgData name="Tiara Anggraini Prasetyo" userId="429542ff462e4103" providerId="LiveId" clId="{8A5F0D6C-3D4A-4F2F-9BCC-964969CE128A}" dt="2021-08-01T13:37:44.113" v="3762" actId="164"/>
          <ac:cxnSpMkLst>
            <pc:docMk/>
            <pc:sldMk cId="1709204844" sldId="262"/>
            <ac:cxnSpMk id="116" creationId="{B24AC47F-7B66-49AA-B17E-B04A85C4BBB7}"/>
          </ac:cxnSpMkLst>
        </pc:cxnChg>
        <pc:cxnChg chg="mod">
          <ac:chgData name="Tiara Anggraini Prasetyo" userId="429542ff462e4103" providerId="LiveId" clId="{8A5F0D6C-3D4A-4F2F-9BCC-964969CE128A}" dt="2021-08-01T13:37:44.113" v="3762" actId="164"/>
          <ac:cxnSpMkLst>
            <pc:docMk/>
            <pc:sldMk cId="1709204844" sldId="262"/>
            <ac:cxnSpMk id="117" creationId="{7835AEE7-9D3A-4DAD-AE6C-F060E172E4BA}"/>
          </ac:cxnSpMkLst>
        </pc:cxnChg>
        <pc:cxnChg chg="mod">
          <ac:chgData name="Tiara Anggraini Prasetyo" userId="429542ff462e4103" providerId="LiveId" clId="{8A5F0D6C-3D4A-4F2F-9BCC-964969CE128A}" dt="2021-08-01T13:37:44.113" v="3762" actId="164"/>
          <ac:cxnSpMkLst>
            <pc:docMk/>
            <pc:sldMk cId="1709204844" sldId="262"/>
            <ac:cxnSpMk id="118" creationId="{41938D5E-4CD3-4903-8407-A3373DCF4627}"/>
          </ac:cxnSpMkLst>
        </pc:cxnChg>
        <pc:cxnChg chg="mod">
          <ac:chgData name="Tiara Anggraini Prasetyo" userId="429542ff462e4103" providerId="LiveId" clId="{8A5F0D6C-3D4A-4F2F-9BCC-964969CE128A}" dt="2021-08-01T13:37:44.113" v="3762" actId="164"/>
          <ac:cxnSpMkLst>
            <pc:docMk/>
            <pc:sldMk cId="1709204844" sldId="262"/>
            <ac:cxnSpMk id="119" creationId="{F79B64B5-C784-433D-9A1D-2EE04AB8FCA8}"/>
          </ac:cxnSpMkLst>
        </pc:cxnChg>
        <pc:cxnChg chg="mod">
          <ac:chgData name="Tiara Anggraini Prasetyo" userId="429542ff462e4103" providerId="LiveId" clId="{8A5F0D6C-3D4A-4F2F-9BCC-964969CE128A}" dt="2021-08-01T13:37:44.113" v="3762" actId="164"/>
          <ac:cxnSpMkLst>
            <pc:docMk/>
            <pc:sldMk cId="1709204844" sldId="262"/>
            <ac:cxnSpMk id="120" creationId="{AC3091EF-91EB-4CA4-BA26-3F0436D0A181}"/>
          </ac:cxnSpMkLst>
        </pc:cxnChg>
        <pc:cxnChg chg="mod">
          <ac:chgData name="Tiara Anggraini Prasetyo" userId="429542ff462e4103" providerId="LiveId" clId="{8A5F0D6C-3D4A-4F2F-9BCC-964969CE128A}" dt="2021-08-01T13:37:44.113" v="3762" actId="164"/>
          <ac:cxnSpMkLst>
            <pc:docMk/>
            <pc:sldMk cId="1709204844" sldId="262"/>
            <ac:cxnSpMk id="121" creationId="{5D6EA675-6F25-4DB6-B4FA-E1763B08BD58}"/>
          </ac:cxnSpMkLst>
        </pc:cxnChg>
        <pc:cxnChg chg="mod">
          <ac:chgData name="Tiara Anggraini Prasetyo" userId="429542ff462e4103" providerId="LiveId" clId="{8A5F0D6C-3D4A-4F2F-9BCC-964969CE128A}" dt="2021-08-01T13:37:44.113" v="3762" actId="164"/>
          <ac:cxnSpMkLst>
            <pc:docMk/>
            <pc:sldMk cId="1709204844" sldId="262"/>
            <ac:cxnSpMk id="122" creationId="{970445C1-D38D-462F-B019-0B4E37FC40EF}"/>
          </ac:cxnSpMkLst>
        </pc:cxnChg>
        <pc:cxnChg chg="mod">
          <ac:chgData name="Tiara Anggraini Prasetyo" userId="429542ff462e4103" providerId="LiveId" clId="{8A5F0D6C-3D4A-4F2F-9BCC-964969CE128A}" dt="2021-08-01T13:37:44.113" v="3762" actId="164"/>
          <ac:cxnSpMkLst>
            <pc:docMk/>
            <pc:sldMk cId="1709204844" sldId="262"/>
            <ac:cxnSpMk id="123" creationId="{3028689F-764F-41F3-8C01-C8626CA3A1E4}"/>
          </ac:cxnSpMkLst>
        </pc:cxnChg>
        <pc:cxnChg chg="mod">
          <ac:chgData name="Tiara Anggraini Prasetyo" userId="429542ff462e4103" providerId="LiveId" clId="{8A5F0D6C-3D4A-4F2F-9BCC-964969CE128A}" dt="2021-08-01T13:37:44.113" v="3762" actId="164"/>
          <ac:cxnSpMkLst>
            <pc:docMk/>
            <pc:sldMk cId="1709204844" sldId="262"/>
            <ac:cxnSpMk id="124" creationId="{42579444-4539-4BEB-883D-96F0A543147A}"/>
          </ac:cxnSpMkLst>
        </pc:cxnChg>
        <pc:cxnChg chg="mod">
          <ac:chgData name="Tiara Anggraini Prasetyo" userId="429542ff462e4103" providerId="LiveId" clId="{8A5F0D6C-3D4A-4F2F-9BCC-964969CE128A}" dt="2021-08-01T13:37:44.113" v="3762" actId="164"/>
          <ac:cxnSpMkLst>
            <pc:docMk/>
            <pc:sldMk cId="1709204844" sldId="262"/>
            <ac:cxnSpMk id="125" creationId="{F7809877-B115-4E7F-9270-F4FA3E2CBD4E}"/>
          </ac:cxnSpMkLst>
        </pc:cxnChg>
        <pc:cxnChg chg="mod">
          <ac:chgData name="Tiara Anggraini Prasetyo" userId="429542ff462e4103" providerId="LiveId" clId="{8A5F0D6C-3D4A-4F2F-9BCC-964969CE128A}" dt="2021-08-01T13:37:44.113" v="3762" actId="164"/>
          <ac:cxnSpMkLst>
            <pc:docMk/>
            <pc:sldMk cId="1709204844" sldId="262"/>
            <ac:cxnSpMk id="126" creationId="{395867A9-7EAD-49F4-861C-4ABCA99F7321}"/>
          </ac:cxnSpMkLst>
        </pc:cxnChg>
        <pc:cxnChg chg="mod">
          <ac:chgData name="Tiara Anggraini Prasetyo" userId="429542ff462e4103" providerId="LiveId" clId="{8A5F0D6C-3D4A-4F2F-9BCC-964969CE128A}" dt="2021-08-01T13:37:44.113" v="3762" actId="164"/>
          <ac:cxnSpMkLst>
            <pc:docMk/>
            <pc:sldMk cId="1709204844" sldId="262"/>
            <ac:cxnSpMk id="127" creationId="{0D8015F6-09C7-4BD1-9145-10FCDCBB1E3B}"/>
          </ac:cxnSpMkLst>
        </pc:cxnChg>
        <pc:cxnChg chg="mod">
          <ac:chgData name="Tiara Anggraini Prasetyo" userId="429542ff462e4103" providerId="LiveId" clId="{8A5F0D6C-3D4A-4F2F-9BCC-964969CE128A}" dt="2021-08-01T13:37:44.113" v="3762" actId="164"/>
          <ac:cxnSpMkLst>
            <pc:docMk/>
            <pc:sldMk cId="1709204844" sldId="262"/>
            <ac:cxnSpMk id="128" creationId="{DDE5B3E4-9638-4A0E-9E84-CA6DAD587C79}"/>
          </ac:cxnSpMkLst>
        </pc:cxnChg>
        <pc:cxnChg chg="mod">
          <ac:chgData name="Tiara Anggraini Prasetyo" userId="429542ff462e4103" providerId="LiveId" clId="{8A5F0D6C-3D4A-4F2F-9BCC-964969CE128A}" dt="2021-08-01T13:37:44.113" v="3762" actId="164"/>
          <ac:cxnSpMkLst>
            <pc:docMk/>
            <pc:sldMk cId="1709204844" sldId="262"/>
            <ac:cxnSpMk id="129" creationId="{215DDF3E-E295-454C-990A-F2AB9099097E}"/>
          </ac:cxnSpMkLst>
        </pc:cxnChg>
        <pc:cxnChg chg="mod">
          <ac:chgData name="Tiara Anggraini Prasetyo" userId="429542ff462e4103" providerId="LiveId" clId="{8A5F0D6C-3D4A-4F2F-9BCC-964969CE128A}" dt="2021-08-01T13:37:44.113" v="3762" actId="164"/>
          <ac:cxnSpMkLst>
            <pc:docMk/>
            <pc:sldMk cId="1709204844" sldId="262"/>
            <ac:cxnSpMk id="130" creationId="{8694DACB-EB11-4D2D-B83C-E5F182F622E2}"/>
          </ac:cxnSpMkLst>
        </pc:cxnChg>
        <pc:cxnChg chg="mod">
          <ac:chgData name="Tiara Anggraini Prasetyo" userId="429542ff462e4103" providerId="LiveId" clId="{8A5F0D6C-3D4A-4F2F-9BCC-964969CE128A}" dt="2021-08-01T13:37:44.113" v="3762" actId="164"/>
          <ac:cxnSpMkLst>
            <pc:docMk/>
            <pc:sldMk cId="1709204844" sldId="262"/>
            <ac:cxnSpMk id="131" creationId="{393A1CFA-F030-4171-8673-ABB55CA70236}"/>
          </ac:cxnSpMkLst>
        </pc:cxnChg>
        <pc:cxnChg chg="mod">
          <ac:chgData name="Tiara Anggraini Prasetyo" userId="429542ff462e4103" providerId="LiveId" clId="{8A5F0D6C-3D4A-4F2F-9BCC-964969CE128A}" dt="2021-08-01T13:37:44.113" v="3762" actId="164"/>
          <ac:cxnSpMkLst>
            <pc:docMk/>
            <pc:sldMk cId="1709204844" sldId="262"/>
            <ac:cxnSpMk id="132" creationId="{50DC5283-86D0-4AF9-BDFA-3384B839C719}"/>
          </ac:cxnSpMkLst>
        </pc:cxnChg>
        <pc:cxnChg chg="mod">
          <ac:chgData name="Tiara Anggraini Prasetyo" userId="429542ff462e4103" providerId="LiveId" clId="{8A5F0D6C-3D4A-4F2F-9BCC-964969CE128A}" dt="2021-08-01T13:37:44.113" v="3762" actId="164"/>
          <ac:cxnSpMkLst>
            <pc:docMk/>
            <pc:sldMk cId="1709204844" sldId="262"/>
            <ac:cxnSpMk id="133" creationId="{933FE557-FC52-4FE7-A1D5-E64F3B95FFFC}"/>
          </ac:cxnSpMkLst>
        </pc:cxnChg>
        <pc:cxnChg chg="mod">
          <ac:chgData name="Tiara Anggraini Prasetyo" userId="429542ff462e4103" providerId="LiveId" clId="{8A5F0D6C-3D4A-4F2F-9BCC-964969CE128A}" dt="2021-08-01T13:37:44.113" v="3762" actId="164"/>
          <ac:cxnSpMkLst>
            <pc:docMk/>
            <pc:sldMk cId="1709204844" sldId="262"/>
            <ac:cxnSpMk id="134" creationId="{95BD42B0-01AD-4835-9315-85DA4AD30F1A}"/>
          </ac:cxnSpMkLst>
        </pc:cxnChg>
        <pc:cxnChg chg="mod">
          <ac:chgData name="Tiara Anggraini Prasetyo" userId="429542ff462e4103" providerId="LiveId" clId="{8A5F0D6C-3D4A-4F2F-9BCC-964969CE128A}" dt="2021-08-01T13:37:44.113" v="3762" actId="164"/>
          <ac:cxnSpMkLst>
            <pc:docMk/>
            <pc:sldMk cId="1709204844" sldId="262"/>
            <ac:cxnSpMk id="135" creationId="{70074D70-F953-4365-97D2-2451C62A2060}"/>
          </ac:cxnSpMkLst>
        </pc:cxnChg>
        <pc:cxnChg chg="add mod">
          <ac:chgData name="Tiara Anggraini Prasetyo" userId="429542ff462e4103" providerId="LiveId" clId="{8A5F0D6C-3D4A-4F2F-9BCC-964969CE128A}" dt="2021-08-01T13:37:44.113" v="3762" actId="164"/>
          <ac:cxnSpMkLst>
            <pc:docMk/>
            <pc:sldMk cId="1709204844" sldId="262"/>
            <ac:cxnSpMk id="141" creationId="{7EC06454-BC0E-4746-A64D-8A8D3FAB2F22}"/>
          </ac:cxnSpMkLst>
        </pc:cxnChg>
      </pc:sldChg>
      <pc:sldChg chg="addSp delSp modSp add mod modTransition modAnim">
        <pc:chgData name="Tiara Anggraini Prasetyo" userId="429542ff462e4103" providerId="LiveId" clId="{8A5F0D6C-3D4A-4F2F-9BCC-964969CE128A}" dt="2021-08-01T18:16:40.307" v="4166"/>
        <pc:sldMkLst>
          <pc:docMk/>
          <pc:sldMk cId="3321310224" sldId="263"/>
        </pc:sldMkLst>
        <pc:spChg chg="mod">
          <ac:chgData name="Tiara Anggraini Prasetyo" userId="429542ff462e4103" providerId="LiveId" clId="{8A5F0D6C-3D4A-4F2F-9BCC-964969CE128A}" dt="2021-08-01T13:38:00.637" v="3770" actId="1076"/>
          <ac:spMkLst>
            <pc:docMk/>
            <pc:sldMk cId="3321310224" sldId="263"/>
            <ac:spMk id="5" creationId="{D814057E-78FB-46A5-A982-2EC9E68D6C46}"/>
          </ac:spMkLst>
        </pc:spChg>
        <pc:spChg chg="add del mod">
          <ac:chgData name="Tiara Anggraini Prasetyo" userId="429542ff462e4103" providerId="LiveId" clId="{8A5F0D6C-3D4A-4F2F-9BCC-964969CE128A}" dt="2021-08-01T08:05:47.557" v="1707"/>
          <ac:spMkLst>
            <pc:docMk/>
            <pc:sldMk cId="3321310224" sldId="263"/>
            <ac:spMk id="12" creationId="{0B4344E1-00C2-4326-A166-F0F2BBB1097C}"/>
          </ac:spMkLst>
        </pc:spChg>
        <pc:spChg chg="add del mod">
          <ac:chgData name="Tiara Anggraini Prasetyo" userId="429542ff462e4103" providerId="LiveId" clId="{8A5F0D6C-3D4A-4F2F-9BCC-964969CE128A}" dt="2021-08-01T08:05:47.557" v="1707"/>
          <ac:spMkLst>
            <pc:docMk/>
            <pc:sldMk cId="3321310224" sldId="263"/>
            <ac:spMk id="13" creationId="{312D45B8-F288-4204-BE4B-59DBD37C9274}"/>
          </ac:spMkLst>
        </pc:spChg>
        <pc:spChg chg="add del mod">
          <ac:chgData name="Tiara Anggraini Prasetyo" userId="429542ff462e4103" providerId="LiveId" clId="{8A5F0D6C-3D4A-4F2F-9BCC-964969CE128A}" dt="2021-08-01T08:05:47.557" v="1707"/>
          <ac:spMkLst>
            <pc:docMk/>
            <pc:sldMk cId="3321310224" sldId="263"/>
            <ac:spMk id="15" creationId="{66E9BB70-3898-475A-9BD4-12318719A6D1}"/>
          </ac:spMkLst>
        </pc:spChg>
        <pc:spChg chg="add mod">
          <ac:chgData name="Tiara Anggraini Prasetyo" userId="429542ff462e4103" providerId="LiveId" clId="{8A5F0D6C-3D4A-4F2F-9BCC-964969CE128A}" dt="2021-08-01T08:10:55.901" v="1756" actId="14861"/>
          <ac:spMkLst>
            <pc:docMk/>
            <pc:sldMk cId="3321310224" sldId="263"/>
            <ac:spMk id="18" creationId="{8DDDFA7E-996F-439B-94FA-245F876B5988}"/>
          </ac:spMkLst>
        </pc:spChg>
        <pc:spChg chg="mod">
          <ac:chgData name="Tiara Anggraini Prasetyo" userId="429542ff462e4103" providerId="LiveId" clId="{8A5F0D6C-3D4A-4F2F-9BCC-964969CE128A}" dt="2021-08-01T08:06:32.572" v="1713"/>
          <ac:spMkLst>
            <pc:docMk/>
            <pc:sldMk cId="3321310224" sldId="263"/>
            <ac:spMk id="24" creationId="{92D96477-82C9-48A3-A003-D08359778546}"/>
          </ac:spMkLst>
        </pc:spChg>
        <pc:spChg chg="mod">
          <ac:chgData name="Tiara Anggraini Prasetyo" userId="429542ff462e4103" providerId="LiveId" clId="{8A5F0D6C-3D4A-4F2F-9BCC-964969CE128A}" dt="2021-08-01T08:06:32.572" v="1713"/>
          <ac:spMkLst>
            <pc:docMk/>
            <pc:sldMk cId="3321310224" sldId="263"/>
            <ac:spMk id="25" creationId="{F7C45630-2450-4DB9-B3C8-9A44CBB56656}"/>
          </ac:spMkLst>
        </pc:spChg>
        <pc:spChg chg="mod">
          <ac:chgData name="Tiara Anggraini Prasetyo" userId="429542ff462e4103" providerId="LiveId" clId="{8A5F0D6C-3D4A-4F2F-9BCC-964969CE128A}" dt="2021-08-01T08:06:32.572" v="1713"/>
          <ac:spMkLst>
            <pc:docMk/>
            <pc:sldMk cId="3321310224" sldId="263"/>
            <ac:spMk id="26" creationId="{C9CE4CE6-903B-477A-A459-E57FEE334973}"/>
          </ac:spMkLst>
        </pc:spChg>
        <pc:spChg chg="mod">
          <ac:chgData name="Tiara Anggraini Prasetyo" userId="429542ff462e4103" providerId="LiveId" clId="{8A5F0D6C-3D4A-4F2F-9BCC-964969CE128A}" dt="2021-08-01T08:06:32.572" v="1713"/>
          <ac:spMkLst>
            <pc:docMk/>
            <pc:sldMk cId="3321310224" sldId="263"/>
            <ac:spMk id="27" creationId="{DEE05AF8-DD50-467C-A262-3A97336A47B5}"/>
          </ac:spMkLst>
        </pc:spChg>
        <pc:spChg chg="mod">
          <ac:chgData name="Tiara Anggraini Prasetyo" userId="429542ff462e4103" providerId="LiveId" clId="{8A5F0D6C-3D4A-4F2F-9BCC-964969CE128A}" dt="2021-08-01T08:06:32.572" v="1713"/>
          <ac:spMkLst>
            <pc:docMk/>
            <pc:sldMk cId="3321310224" sldId="263"/>
            <ac:spMk id="28" creationId="{80320C3A-8E12-4C82-8DDC-AC79EAEFEDD8}"/>
          </ac:spMkLst>
        </pc:spChg>
        <pc:spChg chg="mod">
          <ac:chgData name="Tiara Anggraini Prasetyo" userId="429542ff462e4103" providerId="LiveId" clId="{8A5F0D6C-3D4A-4F2F-9BCC-964969CE128A}" dt="2021-08-01T08:06:32.572" v="1713"/>
          <ac:spMkLst>
            <pc:docMk/>
            <pc:sldMk cId="3321310224" sldId="263"/>
            <ac:spMk id="29" creationId="{04486CF5-85FB-488A-8CE6-DA107DFE0921}"/>
          </ac:spMkLst>
        </pc:spChg>
        <pc:spChg chg="mod">
          <ac:chgData name="Tiara Anggraini Prasetyo" userId="429542ff462e4103" providerId="LiveId" clId="{8A5F0D6C-3D4A-4F2F-9BCC-964969CE128A}" dt="2021-08-01T08:06:32.572" v="1713"/>
          <ac:spMkLst>
            <pc:docMk/>
            <pc:sldMk cId="3321310224" sldId="263"/>
            <ac:spMk id="34" creationId="{9B3B46C9-3B47-46A2-8009-FAE1C92280B2}"/>
          </ac:spMkLst>
        </pc:spChg>
        <pc:spChg chg="mod">
          <ac:chgData name="Tiara Anggraini Prasetyo" userId="429542ff462e4103" providerId="LiveId" clId="{8A5F0D6C-3D4A-4F2F-9BCC-964969CE128A}" dt="2021-08-01T08:06:32.572" v="1713"/>
          <ac:spMkLst>
            <pc:docMk/>
            <pc:sldMk cId="3321310224" sldId="263"/>
            <ac:spMk id="35" creationId="{CF146156-2A90-41D9-9D6C-867038664E79}"/>
          </ac:spMkLst>
        </pc:spChg>
        <pc:spChg chg="mod">
          <ac:chgData name="Tiara Anggraini Prasetyo" userId="429542ff462e4103" providerId="LiveId" clId="{8A5F0D6C-3D4A-4F2F-9BCC-964969CE128A}" dt="2021-08-01T08:06:32.572" v="1713"/>
          <ac:spMkLst>
            <pc:docMk/>
            <pc:sldMk cId="3321310224" sldId="263"/>
            <ac:spMk id="36" creationId="{16FFDE1D-3F6F-4632-8FEF-1E71907D4B68}"/>
          </ac:spMkLst>
        </pc:spChg>
        <pc:spChg chg="mod">
          <ac:chgData name="Tiara Anggraini Prasetyo" userId="429542ff462e4103" providerId="LiveId" clId="{8A5F0D6C-3D4A-4F2F-9BCC-964969CE128A}" dt="2021-08-01T08:06:32.572" v="1713"/>
          <ac:spMkLst>
            <pc:docMk/>
            <pc:sldMk cId="3321310224" sldId="263"/>
            <ac:spMk id="37" creationId="{8DC934B3-8FE1-4670-9CD5-DD59164633D3}"/>
          </ac:spMkLst>
        </pc:spChg>
        <pc:spChg chg="mod">
          <ac:chgData name="Tiara Anggraini Prasetyo" userId="429542ff462e4103" providerId="LiveId" clId="{8A5F0D6C-3D4A-4F2F-9BCC-964969CE128A}" dt="2021-08-01T08:06:32.572" v="1713"/>
          <ac:spMkLst>
            <pc:docMk/>
            <pc:sldMk cId="3321310224" sldId="263"/>
            <ac:spMk id="38" creationId="{DA565918-8D3F-4F3D-B19C-BA403C7CAF6A}"/>
          </ac:spMkLst>
        </pc:spChg>
        <pc:spChg chg="mod">
          <ac:chgData name="Tiara Anggraini Prasetyo" userId="429542ff462e4103" providerId="LiveId" clId="{8A5F0D6C-3D4A-4F2F-9BCC-964969CE128A}" dt="2021-08-01T08:06:32.572" v="1713"/>
          <ac:spMkLst>
            <pc:docMk/>
            <pc:sldMk cId="3321310224" sldId="263"/>
            <ac:spMk id="39" creationId="{D741C151-E989-4A52-B24B-6BE2EFA94E43}"/>
          </ac:spMkLst>
        </pc:spChg>
        <pc:spChg chg="add del mod">
          <ac:chgData name="Tiara Anggraini Prasetyo" userId="429542ff462e4103" providerId="LiveId" clId="{8A5F0D6C-3D4A-4F2F-9BCC-964969CE128A}" dt="2021-08-01T08:15:31.321" v="1792" actId="478"/>
          <ac:spMkLst>
            <pc:docMk/>
            <pc:sldMk cId="3321310224" sldId="263"/>
            <ac:spMk id="96" creationId="{3353F6FA-69B5-433B-8801-2A7FA04B8AFA}"/>
          </ac:spMkLst>
        </pc:spChg>
        <pc:spChg chg="add mod ord">
          <ac:chgData name="Tiara Anggraini Prasetyo" userId="429542ff462e4103" providerId="LiveId" clId="{8A5F0D6C-3D4A-4F2F-9BCC-964969CE128A}" dt="2021-08-01T08:21:17.484" v="1974" actId="1076"/>
          <ac:spMkLst>
            <pc:docMk/>
            <pc:sldMk cId="3321310224" sldId="263"/>
            <ac:spMk id="97" creationId="{47057F5A-81F6-4214-93BB-D371BC3DD7D6}"/>
          </ac:spMkLst>
        </pc:spChg>
        <pc:spChg chg="add mod">
          <ac:chgData name="Tiara Anggraini Prasetyo" userId="429542ff462e4103" providerId="LiveId" clId="{8A5F0D6C-3D4A-4F2F-9BCC-964969CE128A}" dt="2021-08-01T08:19:36.355" v="1917" actId="1076"/>
          <ac:spMkLst>
            <pc:docMk/>
            <pc:sldMk cId="3321310224" sldId="263"/>
            <ac:spMk id="100" creationId="{4CABEAB4-7CFF-49E7-A56D-FC9254C9AFE2}"/>
          </ac:spMkLst>
        </pc:spChg>
        <pc:spChg chg="add mod ord">
          <ac:chgData name="Tiara Anggraini Prasetyo" userId="429542ff462e4103" providerId="LiveId" clId="{8A5F0D6C-3D4A-4F2F-9BCC-964969CE128A}" dt="2021-08-01T08:22:59.908" v="2053" actId="164"/>
          <ac:spMkLst>
            <pc:docMk/>
            <pc:sldMk cId="3321310224" sldId="263"/>
            <ac:spMk id="105" creationId="{458C29DF-C57B-43E5-95AB-2FA56AC05B6B}"/>
          </ac:spMkLst>
        </pc:spChg>
        <pc:spChg chg="add del mod">
          <ac:chgData name="Tiara Anggraini Prasetyo" userId="429542ff462e4103" providerId="LiveId" clId="{8A5F0D6C-3D4A-4F2F-9BCC-964969CE128A}" dt="2021-08-01T13:26:08.454" v="3640"/>
          <ac:spMkLst>
            <pc:docMk/>
            <pc:sldMk cId="3321310224" sldId="263"/>
            <ac:spMk id="108" creationId="{3EBCEB80-427A-44F2-8326-F2D23EA61E90}"/>
          </ac:spMkLst>
        </pc:spChg>
        <pc:spChg chg="add del mod">
          <ac:chgData name="Tiara Anggraini Prasetyo" userId="429542ff462e4103" providerId="LiveId" clId="{8A5F0D6C-3D4A-4F2F-9BCC-964969CE128A}" dt="2021-08-01T13:26:08.454" v="3640"/>
          <ac:spMkLst>
            <pc:docMk/>
            <pc:sldMk cId="3321310224" sldId="263"/>
            <ac:spMk id="109" creationId="{65BA2C57-391B-4E39-8EE3-E91692C5534A}"/>
          </ac:spMkLst>
        </pc:spChg>
        <pc:spChg chg="mod">
          <ac:chgData name="Tiara Anggraini Prasetyo" userId="429542ff462e4103" providerId="LiveId" clId="{8A5F0D6C-3D4A-4F2F-9BCC-964969CE128A}" dt="2021-08-01T13:24:32.895" v="3625"/>
          <ac:spMkLst>
            <pc:docMk/>
            <pc:sldMk cId="3321310224" sldId="263"/>
            <ac:spMk id="110" creationId="{579CE0E5-6B98-4FE8-92DC-DA82D962AB86}"/>
          </ac:spMkLst>
        </pc:spChg>
        <pc:spChg chg="mod">
          <ac:chgData name="Tiara Anggraini Prasetyo" userId="429542ff462e4103" providerId="LiveId" clId="{8A5F0D6C-3D4A-4F2F-9BCC-964969CE128A}" dt="2021-08-01T13:25:48.047" v="3636"/>
          <ac:spMkLst>
            <pc:docMk/>
            <pc:sldMk cId="3321310224" sldId="263"/>
            <ac:spMk id="111" creationId="{DC5209FA-8ECC-4D60-9C9A-863D6EC36E5C}"/>
          </ac:spMkLst>
        </pc:spChg>
        <pc:spChg chg="mod ord">
          <ac:chgData name="Tiara Anggraini Prasetyo" userId="429542ff462e4103" providerId="LiveId" clId="{8A5F0D6C-3D4A-4F2F-9BCC-964969CE128A}" dt="2021-08-01T13:37:41.125" v="3759" actId="164"/>
          <ac:spMkLst>
            <pc:docMk/>
            <pc:sldMk cId="3321310224" sldId="263"/>
            <ac:spMk id="112" creationId="{5442910E-D4BE-46FB-944D-65915405914E}"/>
          </ac:spMkLst>
        </pc:spChg>
        <pc:spChg chg="add mod ord">
          <ac:chgData name="Tiara Anggraini Prasetyo" userId="429542ff462e4103" providerId="LiveId" clId="{8A5F0D6C-3D4A-4F2F-9BCC-964969CE128A}" dt="2021-08-01T13:27:46.171" v="3668" actId="170"/>
          <ac:spMkLst>
            <pc:docMk/>
            <pc:sldMk cId="3321310224" sldId="263"/>
            <ac:spMk id="113" creationId="{E40FD020-E62A-494F-839A-F8DFF5E88F16}"/>
          </ac:spMkLst>
        </pc:spChg>
        <pc:grpChg chg="add mod">
          <ac:chgData name="Tiara Anggraini Prasetyo" userId="429542ff462e4103" providerId="LiveId" clId="{8A5F0D6C-3D4A-4F2F-9BCC-964969CE128A}" dt="2021-08-01T08:10:55.901" v="1756" actId="14861"/>
          <ac:grpSpMkLst>
            <pc:docMk/>
            <pc:sldMk cId="3321310224" sldId="263"/>
            <ac:grpSpMk id="20" creationId="{98B67AEC-0AC3-449B-B485-C6F44F8B3F68}"/>
          </ac:grpSpMkLst>
        </pc:grpChg>
        <pc:grpChg chg="mod">
          <ac:chgData name="Tiara Anggraini Prasetyo" userId="429542ff462e4103" providerId="LiveId" clId="{8A5F0D6C-3D4A-4F2F-9BCC-964969CE128A}" dt="2021-08-01T08:06:32.572" v="1713"/>
          <ac:grpSpMkLst>
            <pc:docMk/>
            <pc:sldMk cId="3321310224" sldId="263"/>
            <ac:grpSpMk id="21" creationId="{88E22434-E131-493A-B828-7CCAAE2FD341}"/>
          </ac:grpSpMkLst>
        </pc:grpChg>
        <pc:grpChg chg="mod">
          <ac:chgData name="Tiara Anggraini Prasetyo" userId="429542ff462e4103" providerId="LiveId" clId="{8A5F0D6C-3D4A-4F2F-9BCC-964969CE128A}" dt="2021-08-01T08:06:32.572" v="1713"/>
          <ac:grpSpMkLst>
            <pc:docMk/>
            <pc:sldMk cId="3321310224" sldId="263"/>
            <ac:grpSpMk id="22" creationId="{0E6ED4C2-6264-48F4-A1E6-AA57D30BC9E7}"/>
          </ac:grpSpMkLst>
        </pc:grpChg>
        <pc:grpChg chg="mod">
          <ac:chgData name="Tiara Anggraini Prasetyo" userId="429542ff462e4103" providerId="LiveId" clId="{8A5F0D6C-3D4A-4F2F-9BCC-964969CE128A}" dt="2021-08-01T08:06:32.572" v="1713"/>
          <ac:grpSpMkLst>
            <pc:docMk/>
            <pc:sldMk cId="3321310224" sldId="263"/>
            <ac:grpSpMk id="23" creationId="{A167E75F-BB04-4BDF-B21A-8DE42E530C02}"/>
          </ac:grpSpMkLst>
        </pc:grpChg>
        <pc:grpChg chg="add mod">
          <ac:chgData name="Tiara Anggraini Prasetyo" userId="429542ff462e4103" providerId="LiveId" clId="{8A5F0D6C-3D4A-4F2F-9BCC-964969CE128A}" dt="2021-08-01T08:10:55.901" v="1756" actId="14861"/>
          <ac:grpSpMkLst>
            <pc:docMk/>
            <pc:sldMk cId="3321310224" sldId="263"/>
            <ac:grpSpMk id="30" creationId="{56E7B7E1-4E61-4516-BA6A-5A4D8B6E433D}"/>
          </ac:grpSpMkLst>
        </pc:grpChg>
        <pc:grpChg chg="mod">
          <ac:chgData name="Tiara Anggraini Prasetyo" userId="429542ff462e4103" providerId="LiveId" clId="{8A5F0D6C-3D4A-4F2F-9BCC-964969CE128A}" dt="2021-08-01T08:06:32.572" v="1713"/>
          <ac:grpSpMkLst>
            <pc:docMk/>
            <pc:sldMk cId="3321310224" sldId="263"/>
            <ac:grpSpMk id="31" creationId="{B701563D-8F1A-4E43-A2CA-321C47FD8737}"/>
          </ac:grpSpMkLst>
        </pc:grpChg>
        <pc:grpChg chg="mod">
          <ac:chgData name="Tiara Anggraini Prasetyo" userId="429542ff462e4103" providerId="LiveId" clId="{8A5F0D6C-3D4A-4F2F-9BCC-964969CE128A}" dt="2021-08-01T08:06:32.572" v="1713"/>
          <ac:grpSpMkLst>
            <pc:docMk/>
            <pc:sldMk cId="3321310224" sldId="263"/>
            <ac:grpSpMk id="32" creationId="{1C5298F1-FC48-42C0-B045-2516821064DF}"/>
          </ac:grpSpMkLst>
        </pc:grpChg>
        <pc:grpChg chg="mod">
          <ac:chgData name="Tiara Anggraini Prasetyo" userId="429542ff462e4103" providerId="LiveId" clId="{8A5F0D6C-3D4A-4F2F-9BCC-964969CE128A}" dt="2021-08-01T08:06:32.572" v="1713"/>
          <ac:grpSpMkLst>
            <pc:docMk/>
            <pc:sldMk cId="3321310224" sldId="263"/>
            <ac:grpSpMk id="33" creationId="{590081B2-2A66-4846-BE54-569736D77191}"/>
          </ac:grpSpMkLst>
        </pc:grpChg>
        <pc:grpChg chg="add mod ord">
          <ac:chgData name="Tiara Anggraini Prasetyo" userId="429542ff462e4103" providerId="LiveId" clId="{8A5F0D6C-3D4A-4F2F-9BCC-964969CE128A}" dt="2021-08-01T13:37:41.125" v="3759" actId="164"/>
          <ac:grpSpMkLst>
            <pc:docMk/>
            <pc:sldMk cId="3321310224" sldId="263"/>
            <ac:grpSpMk id="40" creationId="{37ABD2C4-196C-4C6F-827C-86EC88508A86}"/>
          </ac:grpSpMkLst>
        </pc:grpChg>
        <pc:grpChg chg="mod">
          <ac:chgData name="Tiara Anggraini Prasetyo" userId="429542ff462e4103" providerId="LiveId" clId="{8A5F0D6C-3D4A-4F2F-9BCC-964969CE128A}" dt="2021-08-01T13:37:41.125" v="3759" actId="164"/>
          <ac:grpSpMkLst>
            <pc:docMk/>
            <pc:sldMk cId="3321310224" sldId="263"/>
            <ac:grpSpMk id="41" creationId="{4182B233-434A-4A22-AD96-F9A5B08B40B9}"/>
          </ac:grpSpMkLst>
        </pc:grpChg>
        <pc:grpChg chg="mod">
          <ac:chgData name="Tiara Anggraini Prasetyo" userId="429542ff462e4103" providerId="LiveId" clId="{8A5F0D6C-3D4A-4F2F-9BCC-964969CE128A}" dt="2021-08-01T13:37:41.125" v="3759" actId="164"/>
          <ac:grpSpMkLst>
            <pc:docMk/>
            <pc:sldMk cId="3321310224" sldId="263"/>
            <ac:grpSpMk id="43" creationId="{DD92E45B-1CBE-40C3-BBDA-A2C4B382389A}"/>
          </ac:grpSpMkLst>
        </pc:grpChg>
        <pc:grpChg chg="mod">
          <ac:chgData name="Tiara Anggraini Prasetyo" userId="429542ff462e4103" providerId="LiveId" clId="{8A5F0D6C-3D4A-4F2F-9BCC-964969CE128A}" dt="2021-08-01T13:37:41.125" v="3759" actId="164"/>
          <ac:grpSpMkLst>
            <pc:docMk/>
            <pc:sldMk cId="3321310224" sldId="263"/>
            <ac:grpSpMk id="44" creationId="{38B104FE-C09C-40D2-8891-5FBD3415D924}"/>
          </ac:grpSpMkLst>
        </pc:grpChg>
        <pc:grpChg chg="add mod">
          <ac:chgData name="Tiara Anggraini Prasetyo" userId="429542ff462e4103" providerId="LiveId" clId="{8A5F0D6C-3D4A-4F2F-9BCC-964969CE128A}" dt="2021-08-01T08:21:17.484" v="1974" actId="1076"/>
          <ac:grpSpMkLst>
            <pc:docMk/>
            <pc:sldMk cId="3321310224" sldId="263"/>
            <ac:grpSpMk id="98" creationId="{F5A70F15-3F1B-4475-8A40-6925A3D2900D}"/>
          </ac:grpSpMkLst>
        </pc:grpChg>
        <pc:grpChg chg="add mod">
          <ac:chgData name="Tiara Anggraini Prasetyo" userId="429542ff462e4103" providerId="LiveId" clId="{8A5F0D6C-3D4A-4F2F-9BCC-964969CE128A}" dt="2021-08-01T08:22:59.908" v="2053" actId="164"/>
          <ac:grpSpMkLst>
            <pc:docMk/>
            <pc:sldMk cId="3321310224" sldId="263"/>
            <ac:grpSpMk id="106" creationId="{938BD440-6508-41D6-B470-473F34323A25}"/>
          </ac:grpSpMkLst>
        </pc:grpChg>
        <pc:grpChg chg="add mod">
          <ac:chgData name="Tiara Anggraini Prasetyo" userId="429542ff462e4103" providerId="LiveId" clId="{8A5F0D6C-3D4A-4F2F-9BCC-964969CE128A}" dt="2021-08-01T13:37:41.125" v="3759" actId="164"/>
          <ac:grpSpMkLst>
            <pc:docMk/>
            <pc:sldMk cId="3321310224" sldId="263"/>
            <ac:grpSpMk id="107" creationId="{21774239-33B7-4D49-9816-1419D73AC43C}"/>
          </ac:grpSpMkLst>
        </pc:grpChg>
        <pc:graphicFrameChg chg="add mod">
          <ac:chgData name="Tiara Anggraini Prasetyo" userId="429542ff462e4103" providerId="LiveId" clId="{8A5F0D6C-3D4A-4F2F-9BCC-964969CE128A}" dt="2021-08-01T08:20:25.103" v="1941"/>
          <ac:graphicFrameMkLst>
            <pc:docMk/>
            <pc:sldMk cId="3321310224" sldId="263"/>
            <ac:graphicFrameMk id="19" creationId="{77F60B6E-029F-40A3-B166-4126F19F52F2}"/>
          </ac:graphicFrameMkLst>
        </pc:graphicFrameChg>
        <pc:picChg chg="add del mod">
          <ac:chgData name="Tiara Anggraini Prasetyo" userId="429542ff462e4103" providerId="LiveId" clId="{8A5F0D6C-3D4A-4F2F-9BCC-964969CE128A}" dt="2021-08-01T08:05:28.545" v="1703" actId="478"/>
          <ac:picMkLst>
            <pc:docMk/>
            <pc:sldMk cId="3321310224" sldId="263"/>
            <ac:picMk id="10" creationId="{471E8CE4-12DB-4EB7-BA89-DC89C96D2456}"/>
          </ac:picMkLst>
        </pc:picChg>
        <pc:picChg chg="add del mod">
          <ac:chgData name="Tiara Anggraini Prasetyo" userId="429542ff462e4103" providerId="LiveId" clId="{8A5F0D6C-3D4A-4F2F-9BCC-964969CE128A}" dt="2021-08-01T08:05:47.557" v="1707"/>
          <ac:picMkLst>
            <pc:docMk/>
            <pc:sldMk cId="3321310224" sldId="263"/>
            <ac:picMk id="11" creationId="{9809F1C9-87E3-4303-AD7E-13BC912C77D8}"/>
          </ac:picMkLst>
        </pc:picChg>
        <pc:picChg chg="add del mod">
          <ac:chgData name="Tiara Anggraini Prasetyo" userId="429542ff462e4103" providerId="LiveId" clId="{8A5F0D6C-3D4A-4F2F-9BCC-964969CE128A}" dt="2021-08-01T08:05:47.557" v="1707"/>
          <ac:picMkLst>
            <pc:docMk/>
            <pc:sldMk cId="3321310224" sldId="263"/>
            <ac:picMk id="14" creationId="{C7B8FE6D-E7D9-44DD-B8BF-F4342BCC5DD0}"/>
          </ac:picMkLst>
        </pc:picChg>
        <pc:picChg chg="add del mod">
          <ac:chgData name="Tiara Anggraini Prasetyo" userId="429542ff462e4103" providerId="LiveId" clId="{8A5F0D6C-3D4A-4F2F-9BCC-964969CE128A}" dt="2021-08-01T08:05:47.557" v="1707"/>
          <ac:picMkLst>
            <pc:docMk/>
            <pc:sldMk cId="3321310224" sldId="263"/>
            <ac:picMk id="16" creationId="{1248BA05-30F8-4B1A-BF40-C47DE4AE29C1}"/>
          </ac:picMkLst>
        </pc:picChg>
        <pc:picChg chg="add del mod">
          <ac:chgData name="Tiara Anggraini Prasetyo" userId="429542ff462e4103" providerId="LiveId" clId="{8A5F0D6C-3D4A-4F2F-9BCC-964969CE128A}" dt="2021-08-01T08:05:47.557" v="1707"/>
          <ac:picMkLst>
            <pc:docMk/>
            <pc:sldMk cId="3321310224" sldId="263"/>
            <ac:picMk id="17" creationId="{AB9A10EE-9CAD-4FB0-98FF-2C8B5C971FB4}"/>
          </ac:picMkLst>
        </pc:picChg>
        <pc:picChg chg="add del mod">
          <ac:chgData name="Tiara Anggraini Prasetyo" userId="429542ff462e4103" providerId="LiveId" clId="{8A5F0D6C-3D4A-4F2F-9BCC-964969CE128A}" dt="2021-08-01T08:14:49.035" v="1771" actId="478"/>
          <ac:picMkLst>
            <pc:docMk/>
            <pc:sldMk cId="3321310224" sldId="263"/>
            <ac:picMk id="95" creationId="{9D6E8C7B-D6DC-42E1-A56C-5D0CD2358BCE}"/>
          </ac:picMkLst>
        </pc:picChg>
        <pc:picChg chg="add mod">
          <ac:chgData name="Tiara Anggraini Prasetyo" userId="429542ff462e4103" providerId="LiveId" clId="{8A5F0D6C-3D4A-4F2F-9BCC-964969CE128A}" dt="2021-08-01T08:21:17.484" v="1974" actId="1076"/>
          <ac:picMkLst>
            <pc:docMk/>
            <pc:sldMk cId="3321310224" sldId="263"/>
            <ac:picMk id="99" creationId="{5E2282C7-1492-4B60-B11A-0B57B487C7E6}"/>
          </ac:picMkLst>
        </pc:picChg>
        <pc:picChg chg="add del mod">
          <ac:chgData name="Tiara Anggraini Prasetyo" userId="429542ff462e4103" providerId="LiveId" clId="{8A5F0D6C-3D4A-4F2F-9BCC-964969CE128A}" dt="2021-08-01T08:20:39.721" v="1945" actId="478"/>
          <ac:picMkLst>
            <pc:docMk/>
            <pc:sldMk cId="3321310224" sldId="263"/>
            <ac:picMk id="102" creationId="{86C330DE-B35B-4247-A61D-2C638C019D6A}"/>
          </ac:picMkLst>
        </pc:picChg>
        <pc:picChg chg="add mod">
          <ac:chgData name="Tiara Anggraini Prasetyo" userId="429542ff462e4103" providerId="LiveId" clId="{8A5F0D6C-3D4A-4F2F-9BCC-964969CE128A}" dt="2021-08-01T08:22:59.908" v="2053" actId="164"/>
          <ac:picMkLst>
            <pc:docMk/>
            <pc:sldMk cId="3321310224" sldId="263"/>
            <ac:picMk id="104" creationId="{BBA27DE1-F7D4-4B1E-9217-3DE94BB030AE}"/>
          </ac:picMkLst>
        </pc:picChg>
        <pc:picChg chg="add mod">
          <ac:chgData name="Tiara Anggraini Prasetyo" userId="429542ff462e4103" providerId="LiveId" clId="{8A5F0D6C-3D4A-4F2F-9BCC-964969CE128A}" dt="2021-08-01T08:21:20.574" v="1975" actId="1076"/>
          <ac:picMkLst>
            <pc:docMk/>
            <pc:sldMk cId="3321310224" sldId="263"/>
            <ac:picMk id="1026" creationId="{10965347-36B2-4E2F-B058-83DFF3348C89}"/>
          </ac:picMkLst>
        </pc:picChg>
        <pc:cxnChg chg="mod">
          <ac:chgData name="Tiara Anggraini Prasetyo" userId="429542ff462e4103" providerId="LiveId" clId="{8A5F0D6C-3D4A-4F2F-9BCC-964969CE128A}" dt="2021-08-01T13:37:41.125" v="3759" actId="164"/>
          <ac:cxnSpMkLst>
            <pc:docMk/>
            <pc:sldMk cId="3321310224" sldId="263"/>
            <ac:cxnSpMk id="42" creationId="{58BA324E-70D3-410E-AC1D-BF1933A46B85}"/>
          </ac:cxnSpMkLst>
        </pc:cxnChg>
        <pc:cxnChg chg="mod">
          <ac:chgData name="Tiara Anggraini Prasetyo" userId="429542ff462e4103" providerId="LiveId" clId="{8A5F0D6C-3D4A-4F2F-9BCC-964969CE128A}" dt="2021-08-01T13:37:41.125" v="3759" actId="164"/>
          <ac:cxnSpMkLst>
            <pc:docMk/>
            <pc:sldMk cId="3321310224" sldId="263"/>
            <ac:cxnSpMk id="45" creationId="{66F2369B-EF33-44A7-9C6E-AA7C40A784B2}"/>
          </ac:cxnSpMkLst>
        </pc:cxnChg>
        <pc:cxnChg chg="mod">
          <ac:chgData name="Tiara Anggraini Prasetyo" userId="429542ff462e4103" providerId="LiveId" clId="{8A5F0D6C-3D4A-4F2F-9BCC-964969CE128A}" dt="2021-08-01T13:37:41.125" v="3759" actId="164"/>
          <ac:cxnSpMkLst>
            <pc:docMk/>
            <pc:sldMk cId="3321310224" sldId="263"/>
            <ac:cxnSpMk id="46" creationId="{7F4C36F3-B676-49DB-BE5C-515624D1FC9A}"/>
          </ac:cxnSpMkLst>
        </pc:cxnChg>
        <pc:cxnChg chg="mod">
          <ac:chgData name="Tiara Anggraini Prasetyo" userId="429542ff462e4103" providerId="LiveId" clId="{8A5F0D6C-3D4A-4F2F-9BCC-964969CE128A}" dt="2021-08-01T13:37:41.125" v="3759" actId="164"/>
          <ac:cxnSpMkLst>
            <pc:docMk/>
            <pc:sldMk cId="3321310224" sldId="263"/>
            <ac:cxnSpMk id="47" creationId="{988AAC3C-60B4-4F23-8099-96AA655F8FCF}"/>
          </ac:cxnSpMkLst>
        </pc:cxnChg>
        <pc:cxnChg chg="mod">
          <ac:chgData name="Tiara Anggraini Prasetyo" userId="429542ff462e4103" providerId="LiveId" clId="{8A5F0D6C-3D4A-4F2F-9BCC-964969CE128A}" dt="2021-08-01T13:37:41.125" v="3759" actId="164"/>
          <ac:cxnSpMkLst>
            <pc:docMk/>
            <pc:sldMk cId="3321310224" sldId="263"/>
            <ac:cxnSpMk id="48" creationId="{EFE9B25F-AB4D-44EB-BAE5-03D024F27567}"/>
          </ac:cxnSpMkLst>
        </pc:cxnChg>
        <pc:cxnChg chg="mod">
          <ac:chgData name="Tiara Anggraini Prasetyo" userId="429542ff462e4103" providerId="LiveId" clId="{8A5F0D6C-3D4A-4F2F-9BCC-964969CE128A}" dt="2021-08-01T13:37:41.125" v="3759" actId="164"/>
          <ac:cxnSpMkLst>
            <pc:docMk/>
            <pc:sldMk cId="3321310224" sldId="263"/>
            <ac:cxnSpMk id="49" creationId="{63063B7A-36D4-4D81-99CB-C231648F4DA4}"/>
          </ac:cxnSpMkLst>
        </pc:cxnChg>
        <pc:cxnChg chg="mod">
          <ac:chgData name="Tiara Anggraini Prasetyo" userId="429542ff462e4103" providerId="LiveId" clId="{8A5F0D6C-3D4A-4F2F-9BCC-964969CE128A}" dt="2021-08-01T13:37:41.125" v="3759" actId="164"/>
          <ac:cxnSpMkLst>
            <pc:docMk/>
            <pc:sldMk cId="3321310224" sldId="263"/>
            <ac:cxnSpMk id="50" creationId="{1238AD0A-7534-42D6-BFF6-684592039A44}"/>
          </ac:cxnSpMkLst>
        </pc:cxnChg>
        <pc:cxnChg chg="mod">
          <ac:chgData name="Tiara Anggraini Prasetyo" userId="429542ff462e4103" providerId="LiveId" clId="{8A5F0D6C-3D4A-4F2F-9BCC-964969CE128A}" dt="2021-08-01T13:37:41.125" v="3759" actId="164"/>
          <ac:cxnSpMkLst>
            <pc:docMk/>
            <pc:sldMk cId="3321310224" sldId="263"/>
            <ac:cxnSpMk id="51" creationId="{5CC0E5BF-E279-48D5-A0E7-5EB2E12B230A}"/>
          </ac:cxnSpMkLst>
        </pc:cxnChg>
        <pc:cxnChg chg="mod">
          <ac:chgData name="Tiara Anggraini Prasetyo" userId="429542ff462e4103" providerId="LiveId" clId="{8A5F0D6C-3D4A-4F2F-9BCC-964969CE128A}" dt="2021-08-01T13:37:41.125" v="3759" actId="164"/>
          <ac:cxnSpMkLst>
            <pc:docMk/>
            <pc:sldMk cId="3321310224" sldId="263"/>
            <ac:cxnSpMk id="52" creationId="{1262FB23-C987-4C18-841F-D2FA7994286C}"/>
          </ac:cxnSpMkLst>
        </pc:cxnChg>
        <pc:cxnChg chg="mod">
          <ac:chgData name="Tiara Anggraini Prasetyo" userId="429542ff462e4103" providerId="LiveId" clId="{8A5F0D6C-3D4A-4F2F-9BCC-964969CE128A}" dt="2021-08-01T13:37:41.125" v="3759" actId="164"/>
          <ac:cxnSpMkLst>
            <pc:docMk/>
            <pc:sldMk cId="3321310224" sldId="263"/>
            <ac:cxnSpMk id="53" creationId="{E562AB70-4450-41D6-BEF0-8EC28B9B344B}"/>
          </ac:cxnSpMkLst>
        </pc:cxnChg>
        <pc:cxnChg chg="mod">
          <ac:chgData name="Tiara Anggraini Prasetyo" userId="429542ff462e4103" providerId="LiveId" clId="{8A5F0D6C-3D4A-4F2F-9BCC-964969CE128A}" dt="2021-08-01T13:37:41.125" v="3759" actId="164"/>
          <ac:cxnSpMkLst>
            <pc:docMk/>
            <pc:sldMk cId="3321310224" sldId="263"/>
            <ac:cxnSpMk id="54" creationId="{66BB1092-7FC5-4415-ABA4-F29E739014C3}"/>
          </ac:cxnSpMkLst>
        </pc:cxnChg>
        <pc:cxnChg chg="mod">
          <ac:chgData name="Tiara Anggraini Prasetyo" userId="429542ff462e4103" providerId="LiveId" clId="{8A5F0D6C-3D4A-4F2F-9BCC-964969CE128A}" dt="2021-08-01T13:37:41.125" v="3759" actId="164"/>
          <ac:cxnSpMkLst>
            <pc:docMk/>
            <pc:sldMk cId="3321310224" sldId="263"/>
            <ac:cxnSpMk id="55" creationId="{E8DE86CB-9CEB-460C-A3A9-91233E01FBF6}"/>
          </ac:cxnSpMkLst>
        </pc:cxnChg>
        <pc:cxnChg chg="mod">
          <ac:chgData name="Tiara Anggraini Prasetyo" userId="429542ff462e4103" providerId="LiveId" clId="{8A5F0D6C-3D4A-4F2F-9BCC-964969CE128A}" dt="2021-08-01T13:37:41.125" v="3759" actId="164"/>
          <ac:cxnSpMkLst>
            <pc:docMk/>
            <pc:sldMk cId="3321310224" sldId="263"/>
            <ac:cxnSpMk id="56" creationId="{1C93EF4A-3F26-4ADE-B7F6-2AF3EE3BE2AA}"/>
          </ac:cxnSpMkLst>
        </pc:cxnChg>
        <pc:cxnChg chg="mod">
          <ac:chgData name="Tiara Anggraini Prasetyo" userId="429542ff462e4103" providerId="LiveId" clId="{8A5F0D6C-3D4A-4F2F-9BCC-964969CE128A}" dt="2021-08-01T13:37:41.125" v="3759" actId="164"/>
          <ac:cxnSpMkLst>
            <pc:docMk/>
            <pc:sldMk cId="3321310224" sldId="263"/>
            <ac:cxnSpMk id="57" creationId="{98611D7D-FC4E-4E58-9440-52B15DA11980}"/>
          </ac:cxnSpMkLst>
        </pc:cxnChg>
        <pc:cxnChg chg="mod">
          <ac:chgData name="Tiara Anggraini Prasetyo" userId="429542ff462e4103" providerId="LiveId" clId="{8A5F0D6C-3D4A-4F2F-9BCC-964969CE128A}" dt="2021-08-01T13:37:41.125" v="3759" actId="164"/>
          <ac:cxnSpMkLst>
            <pc:docMk/>
            <pc:sldMk cId="3321310224" sldId="263"/>
            <ac:cxnSpMk id="58" creationId="{5010CA79-998D-4831-8F5B-AF08D4F02986}"/>
          </ac:cxnSpMkLst>
        </pc:cxnChg>
        <pc:cxnChg chg="mod">
          <ac:chgData name="Tiara Anggraini Prasetyo" userId="429542ff462e4103" providerId="LiveId" clId="{8A5F0D6C-3D4A-4F2F-9BCC-964969CE128A}" dt="2021-08-01T13:37:41.125" v="3759" actId="164"/>
          <ac:cxnSpMkLst>
            <pc:docMk/>
            <pc:sldMk cId="3321310224" sldId="263"/>
            <ac:cxnSpMk id="59" creationId="{DD8E624D-6EF1-44F8-BDD8-7BE0D2FBD637}"/>
          </ac:cxnSpMkLst>
        </pc:cxnChg>
        <pc:cxnChg chg="mod">
          <ac:chgData name="Tiara Anggraini Prasetyo" userId="429542ff462e4103" providerId="LiveId" clId="{8A5F0D6C-3D4A-4F2F-9BCC-964969CE128A}" dt="2021-08-01T13:37:41.125" v="3759" actId="164"/>
          <ac:cxnSpMkLst>
            <pc:docMk/>
            <pc:sldMk cId="3321310224" sldId="263"/>
            <ac:cxnSpMk id="60" creationId="{6E0B7349-FA3C-467D-B27D-472CF361C552}"/>
          </ac:cxnSpMkLst>
        </pc:cxnChg>
        <pc:cxnChg chg="mod">
          <ac:chgData name="Tiara Anggraini Prasetyo" userId="429542ff462e4103" providerId="LiveId" clId="{8A5F0D6C-3D4A-4F2F-9BCC-964969CE128A}" dt="2021-08-01T13:37:41.125" v="3759" actId="164"/>
          <ac:cxnSpMkLst>
            <pc:docMk/>
            <pc:sldMk cId="3321310224" sldId="263"/>
            <ac:cxnSpMk id="61" creationId="{D9739061-EA61-4FC4-9BB2-EFD636475859}"/>
          </ac:cxnSpMkLst>
        </pc:cxnChg>
        <pc:cxnChg chg="mod">
          <ac:chgData name="Tiara Anggraini Prasetyo" userId="429542ff462e4103" providerId="LiveId" clId="{8A5F0D6C-3D4A-4F2F-9BCC-964969CE128A}" dt="2021-08-01T13:37:41.125" v="3759" actId="164"/>
          <ac:cxnSpMkLst>
            <pc:docMk/>
            <pc:sldMk cId="3321310224" sldId="263"/>
            <ac:cxnSpMk id="62" creationId="{AEB6058A-045C-4BE4-8110-A71C7FD512C4}"/>
          </ac:cxnSpMkLst>
        </pc:cxnChg>
        <pc:cxnChg chg="mod">
          <ac:chgData name="Tiara Anggraini Prasetyo" userId="429542ff462e4103" providerId="LiveId" clId="{8A5F0D6C-3D4A-4F2F-9BCC-964969CE128A}" dt="2021-08-01T13:37:41.125" v="3759" actId="164"/>
          <ac:cxnSpMkLst>
            <pc:docMk/>
            <pc:sldMk cId="3321310224" sldId="263"/>
            <ac:cxnSpMk id="63" creationId="{13A1B841-E9CA-4321-AB52-15BCE0950BC0}"/>
          </ac:cxnSpMkLst>
        </pc:cxnChg>
        <pc:cxnChg chg="mod">
          <ac:chgData name="Tiara Anggraini Prasetyo" userId="429542ff462e4103" providerId="LiveId" clId="{8A5F0D6C-3D4A-4F2F-9BCC-964969CE128A}" dt="2021-08-01T13:37:41.125" v="3759" actId="164"/>
          <ac:cxnSpMkLst>
            <pc:docMk/>
            <pc:sldMk cId="3321310224" sldId="263"/>
            <ac:cxnSpMk id="64" creationId="{D918F31A-1946-4610-BEBF-1638974A0F4F}"/>
          </ac:cxnSpMkLst>
        </pc:cxnChg>
        <pc:cxnChg chg="mod">
          <ac:chgData name="Tiara Anggraini Prasetyo" userId="429542ff462e4103" providerId="LiveId" clId="{8A5F0D6C-3D4A-4F2F-9BCC-964969CE128A}" dt="2021-08-01T13:37:41.125" v="3759" actId="164"/>
          <ac:cxnSpMkLst>
            <pc:docMk/>
            <pc:sldMk cId="3321310224" sldId="263"/>
            <ac:cxnSpMk id="65" creationId="{4977A020-D618-41BF-80CE-01887905303B}"/>
          </ac:cxnSpMkLst>
        </pc:cxnChg>
        <pc:cxnChg chg="mod">
          <ac:chgData name="Tiara Anggraini Prasetyo" userId="429542ff462e4103" providerId="LiveId" clId="{8A5F0D6C-3D4A-4F2F-9BCC-964969CE128A}" dt="2021-08-01T13:37:41.125" v="3759" actId="164"/>
          <ac:cxnSpMkLst>
            <pc:docMk/>
            <pc:sldMk cId="3321310224" sldId="263"/>
            <ac:cxnSpMk id="66" creationId="{7B91A916-74C9-45D6-BECE-723AB9632A1E}"/>
          </ac:cxnSpMkLst>
        </pc:cxnChg>
        <pc:cxnChg chg="mod">
          <ac:chgData name="Tiara Anggraini Prasetyo" userId="429542ff462e4103" providerId="LiveId" clId="{8A5F0D6C-3D4A-4F2F-9BCC-964969CE128A}" dt="2021-08-01T13:37:41.125" v="3759" actId="164"/>
          <ac:cxnSpMkLst>
            <pc:docMk/>
            <pc:sldMk cId="3321310224" sldId="263"/>
            <ac:cxnSpMk id="67" creationId="{8C6F6F2C-84EC-46AF-93C2-B25F4A5142CC}"/>
          </ac:cxnSpMkLst>
        </pc:cxnChg>
        <pc:cxnChg chg="mod">
          <ac:chgData name="Tiara Anggraini Prasetyo" userId="429542ff462e4103" providerId="LiveId" clId="{8A5F0D6C-3D4A-4F2F-9BCC-964969CE128A}" dt="2021-08-01T13:37:41.125" v="3759" actId="164"/>
          <ac:cxnSpMkLst>
            <pc:docMk/>
            <pc:sldMk cId="3321310224" sldId="263"/>
            <ac:cxnSpMk id="68" creationId="{DAAD3454-3F45-4910-AE69-533BDFC09B79}"/>
          </ac:cxnSpMkLst>
        </pc:cxnChg>
        <pc:cxnChg chg="mod">
          <ac:chgData name="Tiara Anggraini Prasetyo" userId="429542ff462e4103" providerId="LiveId" clId="{8A5F0D6C-3D4A-4F2F-9BCC-964969CE128A}" dt="2021-08-01T13:37:41.125" v="3759" actId="164"/>
          <ac:cxnSpMkLst>
            <pc:docMk/>
            <pc:sldMk cId="3321310224" sldId="263"/>
            <ac:cxnSpMk id="69" creationId="{D97F2437-5911-4076-ADDF-D7373D5692A9}"/>
          </ac:cxnSpMkLst>
        </pc:cxnChg>
        <pc:cxnChg chg="mod">
          <ac:chgData name="Tiara Anggraini Prasetyo" userId="429542ff462e4103" providerId="LiveId" clId="{8A5F0D6C-3D4A-4F2F-9BCC-964969CE128A}" dt="2021-08-01T13:37:41.125" v="3759" actId="164"/>
          <ac:cxnSpMkLst>
            <pc:docMk/>
            <pc:sldMk cId="3321310224" sldId="263"/>
            <ac:cxnSpMk id="70" creationId="{FF40BB84-1F0D-41CA-B06F-7A736FDBF080}"/>
          </ac:cxnSpMkLst>
        </pc:cxnChg>
        <pc:cxnChg chg="mod">
          <ac:chgData name="Tiara Anggraini Prasetyo" userId="429542ff462e4103" providerId="LiveId" clId="{8A5F0D6C-3D4A-4F2F-9BCC-964969CE128A}" dt="2021-08-01T13:37:41.125" v="3759" actId="164"/>
          <ac:cxnSpMkLst>
            <pc:docMk/>
            <pc:sldMk cId="3321310224" sldId="263"/>
            <ac:cxnSpMk id="71" creationId="{59FD4CF4-39F8-4D80-8AAF-ADF8C709B2CB}"/>
          </ac:cxnSpMkLst>
        </pc:cxnChg>
        <pc:cxnChg chg="mod">
          <ac:chgData name="Tiara Anggraini Prasetyo" userId="429542ff462e4103" providerId="LiveId" clId="{8A5F0D6C-3D4A-4F2F-9BCC-964969CE128A}" dt="2021-08-01T13:37:41.125" v="3759" actId="164"/>
          <ac:cxnSpMkLst>
            <pc:docMk/>
            <pc:sldMk cId="3321310224" sldId="263"/>
            <ac:cxnSpMk id="72" creationId="{57787A0B-B56F-453A-BF25-8C39B79C57B0}"/>
          </ac:cxnSpMkLst>
        </pc:cxnChg>
        <pc:cxnChg chg="mod">
          <ac:chgData name="Tiara Anggraini Prasetyo" userId="429542ff462e4103" providerId="LiveId" clId="{8A5F0D6C-3D4A-4F2F-9BCC-964969CE128A}" dt="2021-08-01T13:37:41.125" v="3759" actId="164"/>
          <ac:cxnSpMkLst>
            <pc:docMk/>
            <pc:sldMk cId="3321310224" sldId="263"/>
            <ac:cxnSpMk id="73" creationId="{B371E921-302F-4E16-B9B8-6217384D9795}"/>
          </ac:cxnSpMkLst>
        </pc:cxnChg>
        <pc:cxnChg chg="mod">
          <ac:chgData name="Tiara Anggraini Prasetyo" userId="429542ff462e4103" providerId="LiveId" clId="{8A5F0D6C-3D4A-4F2F-9BCC-964969CE128A}" dt="2021-08-01T13:37:41.125" v="3759" actId="164"/>
          <ac:cxnSpMkLst>
            <pc:docMk/>
            <pc:sldMk cId="3321310224" sldId="263"/>
            <ac:cxnSpMk id="74" creationId="{8311630D-AFF5-4550-95FB-23427EF3C3CC}"/>
          </ac:cxnSpMkLst>
        </pc:cxnChg>
        <pc:cxnChg chg="mod">
          <ac:chgData name="Tiara Anggraini Prasetyo" userId="429542ff462e4103" providerId="LiveId" clId="{8A5F0D6C-3D4A-4F2F-9BCC-964969CE128A}" dt="2021-08-01T13:37:41.125" v="3759" actId="164"/>
          <ac:cxnSpMkLst>
            <pc:docMk/>
            <pc:sldMk cId="3321310224" sldId="263"/>
            <ac:cxnSpMk id="75" creationId="{8AC024E2-819C-4B7D-BACE-BF1CD5F389B6}"/>
          </ac:cxnSpMkLst>
        </pc:cxnChg>
        <pc:cxnChg chg="mod">
          <ac:chgData name="Tiara Anggraini Prasetyo" userId="429542ff462e4103" providerId="LiveId" clId="{8A5F0D6C-3D4A-4F2F-9BCC-964969CE128A}" dt="2021-08-01T13:37:41.125" v="3759" actId="164"/>
          <ac:cxnSpMkLst>
            <pc:docMk/>
            <pc:sldMk cId="3321310224" sldId="263"/>
            <ac:cxnSpMk id="76" creationId="{07AC7A34-5DE1-47E2-9310-7240FAA0F4D5}"/>
          </ac:cxnSpMkLst>
        </pc:cxnChg>
        <pc:cxnChg chg="mod">
          <ac:chgData name="Tiara Anggraini Prasetyo" userId="429542ff462e4103" providerId="LiveId" clId="{8A5F0D6C-3D4A-4F2F-9BCC-964969CE128A}" dt="2021-08-01T13:37:41.125" v="3759" actId="164"/>
          <ac:cxnSpMkLst>
            <pc:docMk/>
            <pc:sldMk cId="3321310224" sldId="263"/>
            <ac:cxnSpMk id="77" creationId="{10796560-575A-4CDE-933A-FB2795DD6412}"/>
          </ac:cxnSpMkLst>
        </pc:cxnChg>
        <pc:cxnChg chg="mod">
          <ac:chgData name="Tiara Anggraini Prasetyo" userId="429542ff462e4103" providerId="LiveId" clId="{8A5F0D6C-3D4A-4F2F-9BCC-964969CE128A}" dt="2021-08-01T13:37:41.125" v="3759" actId="164"/>
          <ac:cxnSpMkLst>
            <pc:docMk/>
            <pc:sldMk cId="3321310224" sldId="263"/>
            <ac:cxnSpMk id="78" creationId="{0E16CBB5-E70A-411F-A548-76FA7E913C7B}"/>
          </ac:cxnSpMkLst>
        </pc:cxnChg>
        <pc:cxnChg chg="mod">
          <ac:chgData name="Tiara Anggraini Prasetyo" userId="429542ff462e4103" providerId="LiveId" clId="{8A5F0D6C-3D4A-4F2F-9BCC-964969CE128A}" dt="2021-08-01T13:37:41.125" v="3759" actId="164"/>
          <ac:cxnSpMkLst>
            <pc:docMk/>
            <pc:sldMk cId="3321310224" sldId="263"/>
            <ac:cxnSpMk id="79" creationId="{C45C9CE3-D478-4C77-A16D-63847A56E75C}"/>
          </ac:cxnSpMkLst>
        </pc:cxnChg>
        <pc:cxnChg chg="mod">
          <ac:chgData name="Tiara Anggraini Prasetyo" userId="429542ff462e4103" providerId="LiveId" clId="{8A5F0D6C-3D4A-4F2F-9BCC-964969CE128A}" dt="2021-08-01T13:37:41.125" v="3759" actId="164"/>
          <ac:cxnSpMkLst>
            <pc:docMk/>
            <pc:sldMk cId="3321310224" sldId="263"/>
            <ac:cxnSpMk id="80" creationId="{5585D9A6-3E5A-4481-892E-FC5322D08784}"/>
          </ac:cxnSpMkLst>
        </pc:cxnChg>
        <pc:cxnChg chg="mod">
          <ac:chgData name="Tiara Anggraini Prasetyo" userId="429542ff462e4103" providerId="LiveId" clId="{8A5F0D6C-3D4A-4F2F-9BCC-964969CE128A}" dt="2021-08-01T13:37:41.125" v="3759" actId="164"/>
          <ac:cxnSpMkLst>
            <pc:docMk/>
            <pc:sldMk cId="3321310224" sldId="263"/>
            <ac:cxnSpMk id="81" creationId="{8C4FB7AB-02A3-4769-AAFE-B04C2FDEF58C}"/>
          </ac:cxnSpMkLst>
        </pc:cxnChg>
        <pc:cxnChg chg="mod">
          <ac:chgData name="Tiara Anggraini Prasetyo" userId="429542ff462e4103" providerId="LiveId" clId="{8A5F0D6C-3D4A-4F2F-9BCC-964969CE128A}" dt="2021-08-01T13:37:41.125" v="3759" actId="164"/>
          <ac:cxnSpMkLst>
            <pc:docMk/>
            <pc:sldMk cId="3321310224" sldId="263"/>
            <ac:cxnSpMk id="82" creationId="{33B8DF59-D5BB-4768-A94E-34E156F2486D}"/>
          </ac:cxnSpMkLst>
        </pc:cxnChg>
        <pc:cxnChg chg="mod">
          <ac:chgData name="Tiara Anggraini Prasetyo" userId="429542ff462e4103" providerId="LiveId" clId="{8A5F0D6C-3D4A-4F2F-9BCC-964969CE128A}" dt="2021-08-01T13:37:41.125" v="3759" actId="164"/>
          <ac:cxnSpMkLst>
            <pc:docMk/>
            <pc:sldMk cId="3321310224" sldId="263"/>
            <ac:cxnSpMk id="83" creationId="{0C36C391-707C-400C-8885-03D9A7418E03}"/>
          </ac:cxnSpMkLst>
        </pc:cxnChg>
        <pc:cxnChg chg="mod">
          <ac:chgData name="Tiara Anggraini Prasetyo" userId="429542ff462e4103" providerId="LiveId" clId="{8A5F0D6C-3D4A-4F2F-9BCC-964969CE128A}" dt="2021-08-01T13:37:41.125" v="3759" actId="164"/>
          <ac:cxnSpMkLst>
            <pc:docMk/>
            <pc:sldMk cId="3321310224" sldId="263"/>
            <ac:cxnSpMk id="84" creationId="{4AEAA85C-0701-4EA0-9C6F-2A8DF430BE22}"/>
          </ac:cxnSpMkLst>
        </pc:cxnChg>
        <pc:cxnChg chg="mod">
          <ac:chgData name="Tiara Anggraini Prasetyo" userId="429542ff462e4103" providerId="LiveId" clId="{8A5F0D6C-3D4A-4F2F-9BCC-964969CE128A}" dt="2021-08-01T13:37:41.125" v="3759" actId="164"/>
          <ac:cxnSpMkLst>
            <pc:docMk/>
            <pc:sldMk cId="3321310224" sldId="263"/>
            <ac:cxnSpMk id="85" creationId="{B25D838F-FC8E-4571-8A8D-62F0ACA071A1}"/>
          </ac:cxnSpMkLst>
        </pc:cxnChg>
        <pc:cxnChg chg="mod">
          <ac:chgData name="Tiara Anggraini Prasetyo" userId="429542ff462e4103" providerId="LiveId" clId="{8A5F0D6C-3D4A-4F2F-9BCC-964969CE128A}" dt="2021-08-01T13:37:41.125" v="3759" actId="164"/>
          <ac:cxnSpMkLst>
            <pc:docMk/>
            <pc:sldMk cId="3321310224" sldId="263"/>
            <ac:cxnSpMk id="86" creationId="{705DAD16-DAF2-4753-8AF0-6742BD5FD355}"/>
          </ac:cxnSpMkLst>
        </pc:cxnChg>
        <pc:cxnChg chg="mod">
          <ac:chgData name="Tiara Anggraini Prasetyo" userId="429542ff462e4103" providerId="LiveId" clId="{8A5F0D6C-3D4A-4F2F-9BCC-964969CE128A}" dt="2021-08-01T13:37:41.125" v="3759" actId="164"/>
          <ac:cxnSpMkLst>
            <pc:docMk/>
            <pc:sldMk cId="3321310224" sldId="263"/>
            <ac:cxnSpMk id="87" creationId="{E6F4B183-2158-4902-8580-89BEF4608F8D}"/>
          </ac:cxnSpMkLst>
        </pc:cxnChg>
        <pc:cxnChg chg="mod">
          <ac:chgData name="Tiara Anggraini Prasetyo" userId="429542ff462e4103" providerId="LiveId" clId="{8A5F0D6C-3D4A-4F2F-9BCC-964969CE128A}" dt="2021-08-01T13:37:41.125" v="3759" actId="164"/>
          <ac:cxnSpMkLst>
            <pc:docMk/>
            <pc:sldMk cId="3321310224" sldId="263"/>
            <ac:cxnSpMk id="88" creationId="{DAE5E592-2C71-47C0-930B-43A640808A1B}"/>
          </ac:cxnSpMkLst>
        </pc:cxnChg>
        <pc:cxnChg chg="mod">
          <ac:chgData name="Tiara Anggraini Prasetyo" userId="429542ff462e4103" providerId="LiveId" clId="{8A5F0D6C-3D4A-4F2F-9BCC-964969CE128A}" dt="2021-08-01T13:37:41.125" v="3759" actId="164"/>
          <ac:cxnSpMkLst>
            <pc:docMk/>
            <pc:sldMk cId="3321310224" sldId="263"/>
            <ac:cxnSpMk id="89" creationId="{9FBDAEBF-2F34-40EE-82C2-84D9989CFC96}"/>
          </ac:cxnSpMkLst>
        </pc:cxnChg>
      </pc:sldChg>
      <pc:sldChg chg="addSp delSp modSp add mod modTransition modAnim">
        <pc:chgData name="Tiara Anggraini Prasetyo" userId="429542ff462e4103" providerId="LiveId" clId="{8A5F0D6C-3D4A-4F2F-9BCC-964969CE128A}" dt="2021-08-05T09:22:47.788" v="4317"/>
        <pc:sldMkLst>
          <pc:docMk/>
          <pc:sldMk cId="3919773068" sldId="264"/>
        </pc:sldMkLst>
        <pc:spChg chg="mod">
          <ac:chgData name="Tiara Anggraini Prasetyo" userId="429542ff462e4103" providerId="LiveId" clId="{8A5F0D6C-3D4A-4F2F-9BCC-964969CE128A}" dt="2021-08-01T13:37:40.450" v="3757" actId="164"/>
          <ac:spMkLst>
            <pc:docMk/>
            <pc:sldMk cId="3919773068" sldId="264"/>
            <ac:spMk id="6" creationId="{22E19426-F382-4CB7-9114-B79C9A1635C0}"/>
          </ac:spMkLst>
        </pc:spChg>
        <pc:spChg chg="add mod ord">
          <ac:chgData name="Tiara Anggraini Prasetyo" userId="429542ff462e4103" providerId="LiveId" clId="{8A5F0D6C-3D4A-4F2F-9BCC-964969CE128A}" dt="2021-08-01T09:35:06.016" v="2506" actId="207"/>
          <ac:spMkLst>
            <pc:docMk/>
            <pc:sldMk cId="3919773068" sldId="264"/>
            <ac:spMk id="11" creationId="{F821A13C-6708-4F8D-AAE8-396B7033A61A}"/>
          </ac:spMkLst>
        </pc:spChg>
        <pc:spChg chg="add mod ord">
          <ac:chgData name="Tiara Anggraini Prasetyo" userId="429542ff462e4103" providerId="LiveId" clId="{8A5F0D6C-3D4A-4F2F-9BCC-964969CE128A}" dt="2021-08-01T09:31:03.789" v="2383" actId="1076"/>
          <ac:spMkLst>
            <pc:docMk/>
            <pc:sldMk cId="3919773068" sldId="264"/>
            <ac:spMk id="12" creationId="{D4DA3EA6-2AB4-4629-896B-FD1FCE3E86C3}"/>
          </ac:spMkLst>
        </pc:spChg>
        <pc:spChg chg="add mod">
          <ac:chgData name="Tiara Anggraini Prasetyo" userId="429542ff462e4103" providerId="LiveId" clId="{8A5F0D6C-3D4A-4F2F-9BCC-964969CE128A}" dt="2021-08-01T09:31:07.084" v="2384" actId="571"/>
          <ac:spMkLst>
            <pc:docMk/>
            <pc:sldMk cId="3919773068" sldId="264"/>
            <ac:spMk id="76" creationId="{9095979F-1BEA-419A-B4F7-FF26BD3F915A}"/>
          </ac:spMkLst>
        </pc:spChg>
        <pc:spChg chg="add mod ord">
          <ac:chgData name="Tiara Anggraini Prasetyo" userId="429542ff462e4103" providerId="LiveId" clId="{8A5F0D6C-3D4A-4F2F-9BCC-964969CE128A}" dt="2021-08-01T09:31:13.960" v="2391" actId="171"/>
          <ac:spMkLst>
            <pc:docMk/>
            <pc:sldMk cId="3919773068" sldId="264"/>
            <ac:spMk id="77" creationId="{A515C6DD-2517-4801-B5AD-D2944FEA2385}"/>
          </ac:spMkLst>
        </pc:spChg>
        <pc:spChg chg="add del mod">
          <ac:chgData name="Tiara Anggraini Prasetyo" userId="429542ff462e4103" providerId="LiveId" clId="{8A5F0D6C-3D4A-4F2F-9BCC-964969CE128A}" dt="2021-08-01T09:33:47.445" v="2418"/>
          <ac:spMkLst>
            <pc:docMk/>
            <pc:sldMk cId="3919773068" sldId="264"/>
            <ac:spMk id="80" creationId="{DA6DB2A8-0B46-4F05-B17E-D1B489AFA0B0}"/>
          </ac:spMkLst>
        </pc:spChg>
        <pc:spChg chg="add del mod">
          <ac:chgData name="Tiara Anggraini Prasetyo" userId="429542ff462e4103" providerId="LiveId" clId="{8A5F0D6C-3D4A-4F2F-9BCC-964969CE128A}" dt="2021-08-01T09:33:47.445" v="2418"/>
          <ac:spMkLst>
            <pc:docMk/>
            <pc:sldMk cId="3919773068" sldId="264"/>
            <ac:spMk id="81" creationId="{B7266747-25CD-4488-A83A-A4B2A204CCFB}"/>
          </ac:spMkLst>
        </pc:spChg>
        <pc:spChg chg="add mod ord">
          <ac:chgData name="Tiara Anggraini Prasetyo" userId="429542ff462e4103" providerId="LiveId" clId="{8A5F0D6C-3D4A-4F2F-9BCC-964969CE128A}" dt="2021-08-01T09:34:38.565" v="2502" actId="14861"/>
          <ac:spMkLst>
            <pc:docMk/>
            <pc:sldMk cId="3919773068" sldId="264"/>
            <ac:spMk id="82" creationId="{E7B7ECE4-AC9B-4BFE-AF27-097A812B483E}"/>
          </ac:spMkLst>
        </pc:spChg>
        <pc:spChg chg="add mod ord">
          <ac:chgData name="Tiara Anggraini Prasetyo" userId="429542ff462e4103" providerId="LiveId" clId="{8A5F0D6C-3D4A-4F2F-9BCC-964969CE128A}" dt="2021-08-01T09:34:56.226" v="2505" actId="171"/>
          <ac:spMkLst>
            <pc:docMk/>
            <pc:sldMk cId="3919773068" sldId="264"/>
            <ac:spMk id="83" creationId="{34D86565-AD57-4858-AAF9-92E4BB47A047}"/>
          </ac:spMkLst>
        </pc:spChg>
        <pc:spChg chg="add mod">
          <ac:chgData name="Tiara Anggraini Prasetyo" userId="429542ff462e4103" providerId="LiveId" clId="{8A5F0D6C-3D4A-4F2F-9BCC-964969CE128A}" dt="2021-08-01T09:34:54.217" v="2504" actId="571"/>
          <ac:spMkLst>
            <pc:docMk/>
            <pc:sldMk cId="3919773068" sldId="264"/>
            <ac:spMk id="84" creationId="{786174B0-6F46-4BD7-9A2A-4BEF66FF4E1E}"/>
          </ac:spMkLst>
        </pc:spChg>
        <pc:spChg chg="add del mod">
          <ac:chgData name="Tiara Anggraini Prasetyo" userId="429542ff462e4103" providerId="LiveId" clId="{8A5F0D6C-3D4A-4F2F-9BCC-964969CE128A}" dt="2021-08-01T09:35:50.478" v="2515" actId="478"/>
          <ac:spMkLst>
            <pc:docMk/>
            <pc:sldMk cId="3919773068" sldId="264"/>
            <ac:spMk id="85" creationId="{2007D74D-AEEC-4831-93BA-9C203FB34FA8}"/>
          </ac:spMkLst>
        </pc:spChg>
        <pc:spChg chg="add mod">
          <ac:chgData name="Tiara Anggraini Prasetyo" userId="429542ff462e4103" providerId="LiveId" clId="{8A5F0D6C-3D4A-4F2F-9BCC-964969CE128A}" dt="2021-08-01T09:37:23.239" v="2546" actId="207"/>
          <ac:spMkLst>
            <pc:docMk/>
            <pc:sldMk cId="3919773068" sldId="264"/>
            <ac:spMk id="86" creationId="{ACDB4482-E5D8-414D-8BA8-22A0C1E85B4F}"/>
          </ac:spMkLst>
        </pc:spChg>
        <pc:spChg chg="add mod">
          <ac:chgData name="Tiara Anggraini Prasetyo" userId="429542ff462e4103" providerId="LiveId" clId="{8A5F0D6C-3D4A-4F2F-9BCC-964969CE128A}" dt="2021-08-01T09:37:29.056" v="2547" actId="571"/>
          <ac:spMkLst>
            <pc:docMk/>
            <pc:sldMk cId="3919773068" sldId="264"/>
            <ac:spMk id="87" creationId="{55AA4B22-1892-4A2A-B5B6-67E149F2BB75}"/>
          </ac:spMkLst>
        </pc:spChg>
        <pc:spChg chg="add mod">
          <ac:chgData name="Tiara Anggraini Prasetyo" userId="429542ff462e4103" providerId="LiveId" clId="{8A5F0D6C-3D4A-4F2F-9BCC-964969CE128A}" dt="2021-08-01T09:37:37.695" v="2548" actId="571"/>
          <ac:spMkLst>
            <pc:docMk/>
            <pc:sldMk cId="3919773068" sldId="264"/>
            <ac:spMk id="88" creationId="{82AE0648-82C0-4B6B-8434-592F36C179E1}"/>
          </ac:spMkLst>
        </pc:spChg>
        <pc:spChg chg="add mod">
          <ac:chgData name="Tiara Anggraini Prasetyo" userId="429542ff462e4103" providerId="LiveId" clId="{8A5F0D6C-3D4A-4F2F-9BCC-964969CE128A}" dt="2021-08-01T09:37:59.226" v="2553" actId="1076"/>
          <ac:spMkLst>
            <pc:docMk/>
            <pc:sldMk cId="3919773068" sldId="264"/>
            <ac:spMk id="89" creationId="{2B8AE057-D13D-4889-A206-A5A1C0372ED3}"/>
          </ac:spMkLst>
        </pc:spChg>
        <pc:spChg chg="add mod">
          <ac:chgData name="Tiara Anggraini Prasetyo" userId="429542ff462e4103" providerId="LiveId" clId="{8A5F0D6C-3D4A-4F2F-9BCC-964969CE128A}" dt="2021-08-01T09:38:03.824" v="2554" actId="571"/>
          <ac:spMkLst>
            <pc:docMk/>
            <pc:sldMk cId="3919773068" sldId="264"/>
            <ac:spMk id="90" creationId="{DE8D5D68-19F5-4B70-B01E-902D604B7627}"/>
          </ac:spMkLst>
        </pc:spChg>
        <pc:spChg chg="add mod">
          <ac:chgData name="Tiara Anggraini Prasetyo" userId="429542ff462e4103" providerId="LiveId" clId="{8A5F0D6C-3D4A-4F2F-9BCC-964969CE128A}" dt="2021-08-01T09:38:08.506" v="2555" actId="571"/>
          <ac:spMkLst>
            <pc:docMk/>
            <pc:sldMk cId="3919773068" sldId="264"/>
            <ac:spMk id="91" creationId="{F825DEAD-88B4-4FD1-AB65-6CEE356574C1}"/>
          </ac:spMkLst>
        </pc:spChg>
        <pc:spChg chg="add del mod">
          <ac:chgData name="Tiara Anggraini Prasetyo" userId="429542ff462e4103" providerId="LiveId" clId="{8A5F0D6C-3D4A-4F2F-9BCC-964969CE128A}" dt="2021-08-01T13:29:03.009" v="3680"/>
          <ac:spMkLst>
            <pc:docMk/>
            <pc:sldMk cId="3919773068" sldId="264"/>
            <ac:spMk id="100" creationId="{7E9963BF-08D3-4339-9BDB-2C3B077296DD}"/>
          </ac:spMkLst>
        </pc:spChg>
        <pc:spChg chg="add del mod">
          <ac:chgData name="Tiara Anggraini Prasetyo" userId="429542ff462e4103" providerId="LiveId" clId="{8A5F0D6C-3D4A-4F2F-9BCC-964969CE128A}" dt="2021-08-01T13:29:03.009" v="3680"/>
          <ac:spMkLst>
            <pc:docMk/>
            <pc:sldMk cId="3919773068" sldId="264"/>
            <ac:spMk id="101" creationId="{7434B105-40C1-47C5-8432-C3AB7E472562}"/>
          </ac:spMkLst>
        </pc:spChg>
        <pc:spChg chg="mod ord">
          <ac:chgData name="Tiara Anggraini Prasetyo" userId="429542ff462e4103" providerId="LiveId" clId="{8A5F0D6C-3D4A-4F2F-9BCC-964969CE128A}" dt="2021-08-01T13:37:55.741" v="3768" actId="692"/>
          <ac:spMkLst>
            <pc:docMk/>
            <pc:sldMk cId="3919773068" sldId="264"/>
            <ac:spMk id="102" creationId="{1B32F563-C2F8-4A15-94D3-C5FDEC82C4B0}"/>
          </ac:spMkLst>
        </pc:spChg>
        <pc:grpChg chg="add mod ord">
          <ac:chgData name="Tiara Anggraini Prasetyo" userId="429542ff462e4103" providerId="LiveId" clId="{8A5F0D6C-3D4A-4F2F-9BCC-964969CE128A}" dt="2021-08-01T13:37:40.450" v="3757" actId="164"/>
          <ac:grpSpMkLst>
            <pc:docMk/>
            <pc:sldMk cId="3919773068" sldId="264"/>
            <ac:grpSpMk id="21" creationId="{2B02B375-B8AC-4A2D-A3DD-85823D391F6D}"/>
          </ac:grpSpMkLst>
        </pc:grpChg>
        <pc:grpChg chg="mod">
          <ac:chgData name="Tiara Anggraini Prasetyo" userId="429542ff462e4103" providerId="LiveId" clId="{8A5F0D6C-3D4A-4F2F-9BCC-964969CE128A}" dt="2021-08-01T13:37:40.450" v="3757" actId="164"/>
          <ac:grpSpMkLst>
            <pc:docMk/>
            <pc:sldMk cId="3919773068" sldId="264"/>
            <ac:grpSpMk id="22" creationId="{DBA814CB-354B-4584-A73C-5E592315DCFE}"/>
          </ac:grpSpMkLst>
        </pc:grpChg>
        <pc:grpChg chg="mod">
          <ac:chgData name="Tiara Anggraini Prasetyo" userId="429542ff462e4103" providerId="LiveId" clId="{8A5F0D6C-3D4A-4F2F-9BCC-964969CE128A}" dt="2021-08-01T13:37:40.450" v="3757" actId="164"/>
          <ac:grpSpMkLst>
            <pc:docMk/>
            <pc:sldMk cId="3919773068" sldId="264"/>
            <ac:grpSpMk id="24" creationId="{247BA803-1BDA-4690-A09D-FA8B26D476BF}"/>
          </ac:grpSpMkLst>
        </pc:grpChg>
        <pc:grpChg chg="mod">
          <ac:chgData name="Tiara Anggraini Prasetyo" userId="429542ff462e4103" providerId="LiveId" clId="{8A5F0D6C-3D4A-4F2F-9BCC-964969CE128A}" dt="2021-08-01T13:37:40.450" v="3757" actId="164"/>
          <ac:grpSpMkLst>
            <pc:docMk/>
            <pc:sldMk cId="3919773068" sldId="264"/>
            <ac:grpSpMk id="25" creationId="{BF0CF3C4-BA31-4524-8557-9A2FF4E0AACE}"/>
          </ac:grpSpMkLst>
        </pc:grpChg>
        <pc:grpChg chg="add mod">
          <ac:chgData name="Tiara Anggraini Prasetyo" userId="429542ff462e4103" providerId="LiveId" clId="{8A5F0D6C-3D4A-4F2F-9BCC-964969CE128A}" dt="2021-08-01T13:37:40.450" v="3757" actId="164"/>
          <ac:grpSpMkLst>
            <pc:docMk/>
            <pc:sldMk cId="3919773068" sldId="264"/>
            <ac:grpSpMk id="103" creationId="{3FC3609A-40BD-4120-8CDF-DE69CE396276}"/>
          </ac:grpSpMkLst>
        </pc:grpChg>
        <pc:picChg chg="add del mod">
          <ac:chgData name="Tiara Anggraini Prasetyo" userId="429542ff462e4103" providerId="LiveId" clId="{8A5F0D6C-3D4A-4F2F-9BCC-964969CE128A}" dt="2021-08-01T09:22:04.439" v="2171" actId="478"/>
          <ac:picMkLst>
            <pc:docMk/>
            <pc:sldMk cId="3919773068" sldId="264"/>
            <ac:picMk id="3" creationId="{3102934E-5128-4F4B-A642-B98A7B938F81}"/>
          </ac:picMkLst>
        </pc:picChg>
        <pc:picChg chg="add mod ord">
          <ac:chgData name="Tiara Anggraini Prasetyo" userId="429542ff462e4103" providerId="LiveId" clId="{8A5F0D6C-3D4A-4F2F-9BCC-964969CE128A}" dt="2021-08-05T09:21:58.788" v="4310" actId="1076"/>
          <ac:picMkLst>
            <pc:docMk/>
            <pc:sldMk cId="3919773068" sldId="264"/>
            <ac:picMk id="10" creationId="{71BEB134-B893-41C8-922B-C17FE9668C50}"/>
          </ac:picMkLst>
        </pc:picChg>
        <pc:picChg chg="add mod modCrop">
          <ac:chgData name="Tiara Anggraini Prasetyo" userId="429542ff462e4103" providerId="LiveId" clId="{8A5F0D6C-3D4A-4F2F-9BCC-964969CE128A}" dt="2021-08-01T09:32:58.320" v="2403" actId="1076"/>
          <ac:picMkLst>
            <pc:docMk/>
            <pc:sldMk cId="3919773068" sldId="264"/>
            <ac:picMk id="14" creationId="{DCFA8F9E-0D61-44F3-8C17-90B31A3803E6}"/>
          </ac:picMkLst>
        </pc:picChg>
        <pc:picChg chg="add del mod ord">
          <ac:chgData name="Tiara Anggraini Prasetyo" userId="429542ff462e4103" providerId="LiveId" clId="{8A5F0D6C-3D4A-4F2F-9BCC-964969CE128A}" dt="2021-08-01T09:32:46.395" v="2399" actId="478"/>
          <ac:picMkLst>
            <pc:docMk/>
            <pc:sldMk cId="3919773068" sldId="264"/>
            <ac:picMk id="15" creationId="{466EF41F-D68A-43B6-B095-81C76DF5410F}"/>
          </ac:picMkLst>
        </pc:picChg>
        <pc:picChg chg="add del mod">
          <ac:chgData name="Tiara Anggraini Prasetyo" userId="429542ff462e4103" providerId="LiveId" clId="{8A5F0D6C-3D4A-4F2F-9BCC-964969CE128A}" dt="2021-08-01T09:32:46.395" v="2399" actId="478"/>
          <ac:picMkLst>
            <pc:docMk/>
            <pc:sldMk cId="3919773068" sldId="264"/>
            <ac:picMk id="16" creationId="{A81240BE-FD3B-447F-B140-E565F9083B02}"/>
          </ac:picMkLst>
        </pc:picChg>
        <pc:picChg chg="add mod modCrop">
          <ac:chgData name="Tiara Anggraini Prasetyo" userId="429542ff462e4103" providerId="LiveId" clId="{8A5F0D6C-3D4A-4F2F-9BCC-964969CE128A}" dt="2021-08-05T09:21:32.500" v="4306" actId="1076"/>
          <ac:picMkLst>
            <pc:docMk/>
            <pc:sldMk cId="3919773068" sldId="264"/>
            <ac:picMk id="18" creationId="{E74F46E2-9C12-449C-81E7-5EB223A65BA5}"/>
          </ac:picMkLst>
        </pc:picChg>
        <pc:picChg chg="add mod">
          <ac:chgData name="Tiara Anggraini Prasetyo" userId="429542ff462e4103" providerId="LiveId" clId="{8A5F0D6C-3D4A-4F2F-9BCC-964969CE128A}" dt="2021-08-05T09:21:32.500" v="4306" actId="1076"/>
          <ac:picMkLst>
            <pc:docMk/>
            <pc:sldMk cId="3919773068" sldId="264"/>
            <ac:picMk id="19" creationId="{68E0542A-A8F2-43A3-8CDE-EE67D9A3D349}"/>
          </ac:picMkLst>
        </pc:picChg>
        <pc:picChg chg="add del mod">
          <ac:chgData name="Tiara Anggraini Prasetyo" userId="429542ff462e4103" providerId="LiveId" clId="{8A5F0D6C-3D4A-4F2F-9BCC-964969CE128A}" dt="2021-08-01T09:29:37.878" v="2367" actId="478"/>
          <ac:picMkLst>
            <pc:docMk/>
            <pc:sldMk cId="3919773068" sldId="264"/>
            <ac:picMk id="20" creationId="{84AAD6D1-BF8D-4A03-A6E8-85C740E49B1C}"/>
          </ac:picMkLst>
        </pc:picChg>
        <pc:picChg chg="add mod">
          <ac:chgData name="Tiara Anggraini Prasetyo" userId="429542ff462e4103" providerId="LiveId" clId="{8A5F0D6C-3D4A-4F2F-9BCC-964969CE128A}" dt="2021-08-01T09:33:19.053" v="2410" actId="688"/>
          <ac:picMkLst>
            <pc:docMk/>
            <pc:sldMk cId="3919773068" sldId="264"/>
            <ac:picMk id="78" creationId="{2D22E9EE-69E1-47D4-8817-5BCB6331C062}"/>
          </ac:picMkLst>
        </pc:picChg>
        <pc:picChg chg="add mod">
          <ac:chgData name="Tiara Anggraini Prasetyo" userId="429542ff462e4103" providerId="LiveId" clId="{8A5F0D6C-3D4A-4F2F-9BCC-964969CE128A}" dt="2021-08-01T09:33:31.416" v="2416" actId="1076"/>
          <ac:picMkLst>
            <pc:docMk/>
            <pc:sldMk cId="3919773068" sldId="264"/>
            <ac:picMk id="79" creationId="{DC91AA05-67BE-450D-A88A-F45BE572690E}"/>
          </ac:picMkLst>
        </pc:picChg>
        <pc:picChg chg="add mod ord">
          <ac:chgData name="Tiara Anggraini Prasetyo" userId="429542ff462e4103" providerId="LiveId" clId="{8A5F0D6C-3D4A-4F2F-9BCC-964969CE128A}" dt="2021-08-01T18:17:48.422" v="4199" actId="1076"/>
          <ac:picMkLst>
            <pc:docMk/>
            <pc:sldMk cId="3919773068" sldId="264"/>
            <ac:picMk id="85" creationId="{E1EAA544-0B86-4CE1-AE2F-7915D4EA5BAC}"/>
          </ac:picMkLst>
        </pc:picChg>
        <pc:picChg chg="add del mod">
          <ac:chgData name="Tiara Anggraini Prasetyo" userId="429542ff462e4103" providerId="LiveId" clId="{8A5F0D6C-3D4A-4F2F-9BCC-964969CE128A}" dt="2021-08-01T18:17:06.279" v="4167" actId="478"/>
          <ac:picMkLst>
            <pc:docMk/>
            <pc:sldMk cId="3919773068" sldId="264"/>
            <ac:picMk id="92" creationId="{00C91808-3473-4D0F-8673-DB3B89EE1D50}"/>
          </ac:picMkLst>
        </pc:picChg>
        <pc:picChg chg="add del mod">
          <ac:chgData name="Tiara Anggraini Prasetyo" userId="429542ff462e4103" providerId="LiveId" clId="{8A5F0D6C-3D4A-4F2F-9BCC-964969CE128A}" dt="2021-08-01T18:17:06.279" v="4167" actId="478"/>
          <ac:picMkLst>
            <pc:docMk/>
            <pc:sldMk cId="3919773068" sldId="264"/>
            <ac:picMk id="93" creationId="{DE519833-DFCC-4B61-B01F-CBD4717ADBC9}"/>
          </ac:picMkLst>
        </pc:picChg>
        <pc:picChg chg="add del mod">
          <ac:chgData name="Tiara Anggraini Prasetyo" userId="429542ff462e4103" providerId="LiveId" clId="{8A5F0D6C-3D4A-4F2F-9BCC-964969CE128A}" dt="2021-08-01T09:39:10.566" v="2563" actId="478"/>
          <ac:picMkLst>
            <pc:docMk/>
            <pc:sldMk cId="3919773068" sldId="264"/>
            <ac:picMk id="94" creationId="{D8090B3F-C9B7-443D-A9A5-3EEC72F6D6DF}"/>
          </ac:picMkLst>
        </pc:picChg>
        <pc:picChg chg="add mod">
          <ac:chgData name="Tiara Anggraini Prasetyo" userId="429542ff462e4103" providerId="LiveId" clId="{8A5F0D6C-3D4A-4F2F-9BCC-964969CE128A}" dt="2021-08-01T18:17:12.110" v="4169" actId="1076"/>
          <ac:picMkLst>
            <pc:docMk/>
            <pc:sldMk cId="3919773068" sldId="264"/>
            <ac:picMk id="94" creationId="{FD536E70-B23C-44BE-8E1D-6F9A284898EC}"/>
          </ac:picMkLst>
        </pc:picChg>
        <pc:picChg chg="add del mod">
          <ac:chgData name="Tiara Anggraini Prasetyo" userId="429542ff462e4103" providerId="LiveId" clId="{8A5F0D6C-3D4A-4F2F-9BCC-964969CE128A}" dt="2021-08-01T09:40:12.888" v="2571" actId="478"/>
          <ac:picMkLst>
            <pc:docMk/>
            <pc:sldMk cId="3919773068" sldId="264"/>
            <ac:picMk id="96" creationId="{FF68533E-BD4A-483A-87C9-6C6D5461BFCD}"/>
          </ac:picMkLst>
        </pc:picChg>
        <pc:picChg chg="add mod">
          <ac:chgData name="Tiara Anggraini Prasetyo" userId="429542ff462e4103" providerId="LiveId" clId="{8A5F0D6C-3D4A-4F2F-9BCC-964969CE128A}" dt="2021-08-01T09:40:28.366" v="2577" actId="1076"/>
          <ac:picMkLst>
            <pc:docMk/>
            <pc:sldMk cId="3919773068" sldId="264"/>
            <ac:picMk id="97" creationId="{9EE78387-C621-4A4F-AAAF-B4CD599D7E73}"/>
          </ac:picMkLst>
        </pc:picChg>
        <pc:picChg chg="add mod">
          <ac:chgData name="Tiara Anggraini Prasetyo" userId="429542ff462e4103" providerId="LiveId" clId="{8A5F0D6C-3D4A-4F2F-9BCC-964969CE128A}" dt="2021-08-01T09:40:36.866" v="2580" actId="1076"/>
          <ac:picMkLst>
            <pc:docMk/>
            <pc:sldMk cId="3919773068" sldId="264"/>
            <ac:picMk id="98" creationId="{9C8F5FA2-DF7A-48F3-AC48-23FFFC4D0DC9}"/>
          </ac:picMkLst>
        </pc:picChg>
        <pc:picChg chg="add mod">
          <ac:chgData name="Tiara Anggraini Prasetyo" userId="429542ff462e4103" providerId="LiveId" clId="{8A5F0D6C-3D4A-4F2F-9BCC-964969CE128A}" dt="2021-08-01T09:40:48.226" v="2584" actId="1076"/>
          <ac:picMkLst>
            <pc:docMk/>
            <pc:sldMk cId="3919773068" sldId="264"/>
            <ac:picMk id="99" creationId="{50E6E084-6413-4001-A942-75AFBEBAA67D}"/>
          </ac:picMkLst>
        </pc:picChg>
        <pc:cxnChg chg="mod">
          <ac:chgData name="Tiara Anggraini Prasetyo" userId="429542ff462e4103" providerId="LiveId" clId="{8A5F0D6C-3D4A-4F2F-9BCC-964969CE128A}" dt="2021-08-01T13:37:40.450" v="3757" actId="164"/>
          <ac:cxnSpMkLst>
            <pc:docMk/>
            <pc:sldMk cId="3919773068" sldId="264"/>
            <ac:cxnSpMk id="23" creationId="{DD1230D5-5247-42BA-B574-268C166FB979}"/>
          </ac:cxnSpMkLst>
        </pc:cxnChg>
        <pc:cxnChg chg="mod">
          <ac:chgData name="Tiara Anggraini Prasetyo" userId="429542ff462e4103" providerId="LiveId" clId="{8A5F0D6C-3D4A-4F2F-9BCC-964969CE128A}" dt="2021-08-01T13:37:40.450" v="3757" actId="164"/>
          <ac:cxnSpMkLst>
            <pc:docMk/>
            <pc:sldMk cId="3919773068" sldId="264"/>
            <ac:cxnSpMk id="26" creationId="{28DC0F61-1331-4905-8D0D-96400CE5FF29}"/>
          </ac:cxnSpMkLst>
        </pc:cxnChg>
        <pc:cxnChg chg="mod">
          <ac:chgData name="Tiara Anggraini Prasetyo" userId="429542ff462e4103" providerId="LiveId" clId="{8A5F0D6C-3D4A-4F2F-9BCC-964969CE128A}" dt="2021-08-01T13:37:40.450" v="3757" actId="164"/>
          <ac:cxnSpMkLst>
            <pc:docMk/>
            <pc:sldMk cId="3919773068" sldId="264"/>
            <ac:cxnSpMk id="27" creationId="{3F0AC26E-D25A-49E8-BBE3-113CF3DFE5FF}"/>
          </ac:cxnSpMkLst>
        </pc:cxnChg>
        <pc:cxnChg chg="mod">
          <ac:chgData name="Tiara Anggraini Prasetyo" userId="429542ff462e4103" providerId="LiveId" clId="{8A5F0D6C-3D4A-4F2F-9BCC-964969CE128A}" dt="2021-08-01T13:37:40.450" v="3757" actId="164"/>
          <ac:cxnSpMkLst>
            <pc:docMk/>
            <pc:sldMk cId="3919773068" sldId="264"/>
            <ac:cxnSpMk id="28" creationId="{F9B57ECA-F2A9-47EB-A120-FE6C79A2A9C0}"/>
          </ac:cxnSpMkLst>
        </pc:cxnChg>
        <pc:cxnChg chg="mod">
          <ac:chgData name="Tiara Anggraini Prasetyo" userId="429542ff462e4103" providerId="LiveId" clId="{8A5F0D6C-3D4A-4F2F-9BCC-964969CE128A}" dt="2021-08-01T13:37:40.450" v="3757" actId="164"/>
          <ac:cxnSpMkLst>
            <pc:docMk/>
            <pc:sldMk cId="3919773068" sldId="264"/>
            <ac:cxnSpMk id="29" creationId="{33066372-F645-446D-876F-63AB3697EAE5}"/>
          </ac:cxnSpMkLst>
        </pc:cxnChg>
        <pc:cxnChg chg="mod">
          <ac:chgData name="Tiara Anggraini Prasetyo" userId="429542ff462e4103" providerId="LiveId" clId="{8A5F0D6C-3D4A-4F2F-9BCC-964969CE128A}" dt="2021-08-01T13:37:40.450" v="3757" actId="164"/>
          <ac:cxnSpMkLst>
            <pc:docMk/>
            <pc:sldMk cId="3919773068" sldId="264"/>
            <ac:cxnSpMk id="30" creationId="{E7870DCD-AF91-401B-9CD8-D7A6A0DDEA4D}"/>
          </ac:cxnSpMkLst>
        </pc:cxnChg>
        <pc:cxnChg chg="mod">
          <ac:chgData name="Tiara Anggraini Prasetyo" userId="429542ff462e4103" providerId="LiveId" clId="{8A5F0D6C-3D4A-4F2F-9BCC-964969CE128A}" dt="2021-08-01T13:37:40.450" v="3757" actId="164"/>
          <ac:cxnSpMkLst>
            <pc:docMk/>
            <pc:sldMk cId="3919773068" sldId="264"/>
            <ac:cxnSpMk id="31" creationId="{D7A6F260-0199-40C7-86C6-C5AC99EDE589}"/>
          </ac:cxnSpMkLst>
        </pc:cxnChg>
        <pc:cxnChg chg="mod">
          <ac:chgData name="Tiara Anggraini Prasetyo" userId="429542ff462e4103" providerId="LiveId" clId="{8A5F0D6C-3D4A-4F2F-9BCC-964969CE128A}" dt="2021-08-01T13:37:40.450" v="3757" actId="164"/>
          <ac:cxnSpMkLst>
            <pc:docMk/>
            <pc:sldMk cId="3919773068" sldId="264"/>
            <ac:cxnSpMk id="32" creationId="{331372A9-AB71-4870-8FA9-B15BE2CFB9C3}"/>
          </ac:cxnSpMkLst>
        </pc:cxnChg>
        <pc:cxnChg chg="mod">
          <ac:chgData name="Tiara Anggraini Prasetyo" userId="429542ff462e4103" providerId="LiveId" clId="{8A5F0D6C-3D4A-4F2F-9BCC-964969CE128A}" dt="2021-08-01T13:37:40.450" v="3757" actId="164"/>
          <ac:cxnSpMkLst>
            <pc:docMk/>
            <pc:sldMk cId="3919773068" sldId="264"/>
            <ac:cxnSpMk id="33" creationId="{A981BE7E-3FC4-4179-9A74-BFCA7FAAB74B}"/>
          </ac:cxnSpMkLst>
        </pc:cxnChg>
        <pc:cxnChg chg="mod">
          <ac:chgData name="Tiara Anggraini Prasetyo" userId="429542ff462e4103" providerId="LiveId" clId="{8A5F0D6C-3D4A-4F2F-9BCC-964969CE128A}" dt="2021-08-01T13:37:40.450" v="3757" actId="164"/>
          <ac:cxnSpMkLst>
            <pc:docMk/>
            <pc:sldMk cId="3919773068" sldId="264"/>
            <ac:cxnSpMk id="34" creationId="{919028D7-DC4B-4CA3-91C0-43810CFB8774}"/>
          </ac:cxnSpMkLst>
        </pc:cxnChg>
        <pc:cxnChg chg="mod">
          <ac:chgData name="Tiara Anggraini Prasetyo" userId="429542ff462e4103" providerId="LiveId" clId="{8A5F0D6C-3D4A-4F2F-9BCC-964969CE128A}" dt="2021-08-01T13:37:40.450" v="3757" actId="164"/>
          <ac:cxnSpMkLst>
            <pc:docMk/>
            <pc:sldMk cId="3919773068" sldId="264"/>
            <ac:cxnSpMk id="35" creationId="{9FA0AE50-AB5E-40A4-B4D9-9EEC80167EC8}"/>
          </ac:cxnSpMkLst>
        </pc:cxnChg>
        <pc:cxnChg chg="mod">
          <ac:chgData name="Tiara Anggraini Prasetyo" userId="429542ff462e4103" providerId="LiveId" clId="{8A5F0D6C-3D4A-4F2F-9BCC-964969CE128A}" dt="2021-08-01T13:37:40.450" v="3757" actId="164"/>
          <ac:cxnSpMkLst>
            <pc:docMk/>
            <pc:sldMk cId="3919773068" sldId="264"/>
            <ac:cxnSpMk id="36" creationId="{DC1C6460-DF17-4835-B75A-95559172AD2E}"/>
          </ac:cxnSpMkLst>
        </pc:cxnChg>
        <pc:cxnChg chg="mod">
          <ac:chgData name="Tiara Anggraini Prasetyo" userId="429542ff462e4103" providerId="LiveId" clId="{8A5F0D6C-3D4A-4F2F-9BCC-964969CE128A}" dt="2021-08-01T13:37:40.450" v="3757" actId="164"/>
          <ac:cxnSpMkLst>
            <pc:docMk/>
            <pc:sldMk cId="3919773068" sldId="264"/>
            <ac:cxnSpMk id="37" creationId="{60FFA26A-30E2-485E-B7F5-CA3B430E20C6}"/>
          </ac:cxnSpMkLst>
        </pc:cxnChg>
        <pc:cxnChg chg="mod">
          <ac:chgData name="Tiara Anggraini Prasetyo" userId="429542ff462e4103" providerId="LiveId" clId="{8A5F0D6C-3D4A-4F2F-9BCC-964969CE128A}" dt="2021-08-01T13:37:40.450" v="3757" actId="164"/>
          <ac:cxnSpMkLst>
            <pc:docMk/>
            <pc:sldMk cId="3919773068" sldId="264"/>
            <ac:cxnSpMk id="38" creationId="{6FC0D3C3-08E3-4EB6-A486-2612ADD4E190}"/>
          </ac:cxnSpMkLst>
        </pc:cxnChg>
        <pc:cxnChg chg="mod">
          <ac:chgData name="Tiara Anggraini Prasetyo" userId="429542ff462e4103" providerId="LiveId" clId="{8A5F0D6C-3D4A-4F2F-9BCC-964969CE128A}" dt="2021-08-01T13:37:40.450" v="3757" actId="164"/>
          <ac:cxnSpMkLst>
            <pc:docMk/>
            <pc:sldMk cId="3919773068" sldId="264"/>
            <ac:cxnSpMk id="39" creationId="{15E7A1C3-29FD-46C1-9E33-BC6D8C94A39D}"/>
          </ac:cxnSpMkLst>
        </pc:cxnChg>
        <pc:cxnChg chg="mod">
          <ac:chgData name="Tiara Anggraini Prasetyo" userId="429542ff462e4103" providerId="LiveId" clId="{8A5F0D6C-3D4A-4F2F-9BCC-964969CE128A}" dt="2021-08-01T13:37:40.450" v="3757" actId="164"/>
          <ac:cxnSpMkLst>
            <pc:docMk/>
            <pc:sldMk cId="3919773068" sldId="264"/>
            <ac:cxnSpMk id="40" creationId="{772B5AE5-73B7-4DEA-92E1-1606D4D43C85}"/>
          </ac:cxnSpMkLst>
        </pc:cxnChg>
        <pc:cxnChg chg="mod">
          <ac:chgData name="Tiara Anggraini Prasetyo" userId="429542ff462e4103" providerId="LiveId" clId="{8A5F0D6C-3D4A-4F2F-9BCC-964969CE128A}" dt="2021-08-01T13:37:40.450" v="3757" actId="164"/>
          <ac:cxnSpMkLst>
            <pc:docMk/>
            <pc:sldMk cId="3919773068" sldId="264"/>
            <ac:cxnSpMk id="41" creationId="{3DBCA2E6-A3C6-4E98-9FE2-7CA450800888}"/>
          </ac:cxnSpMkLst>
        </pc:cxnChg>
        <pc:cxnChg chg="mod">
          <ac:chgData name="Tiara Anggraini Prasetyo" userId="429542ff462e4103" providerId="LiveId" clId="{8A5F0D6C-3D4A-4F2F-9BCC-964969CE128A}" dt="2021-08-01T13:37:40.450" v="3757" actId="164"/>
          <ac:cxnSpMkLst>
            <pc:docMk/>
            <pc:sldMk cId="3919773068" sldId="264"/>
            <ac:cxnSpMk id="42" creationId="{0B55F738-5117-4162-911C-17AA45FE27F2}"/>
          </ac:cxnSpMkLst>
        </pc:cxnChg>
        <pc:cxnChg chg="mod">
          <ac:chgData name="Tiara Anggraini Prasetyo" userId="429542ff462e4103" providerId="LiveId" clId="{8A5F0D6C-3D4A-4F2F-9BCC-964969CE128A}" dt="2021-08-01T13:37:40.450" v="3757" actId="164"/>
          <ac:cxnSpMkLst>
            <pc:docMk/>
            <pc:sldMk cId="3919773068" sldId="264"/>
            <ac:cxnSpMk id="43" creationId="{B5321F82-E48D-46E4-8D9A-E4E4CDF71601}"/>
          </ac:cxnSpMkLst>
        </pc:cxnChg>
        <pc:cxnChg chg="mod">
          <ac:chgData name="Tiara Anggraini Prasetyo" userId="429542ff462e4103" providerId="LiveId" clId="{8A5F0D6C-3D4A-4F2F-9BCC-964969CE128A}" dt="2021-08-01T13:37:40.450" v="3757" actId="164"/>
          <ac:cxnSpMkLst>
            <pc:docMk/>
            <pc:sldMk cId="3919773068" sldId="264"/>
            <ac:cxnSpMk id="44" creationId="{96F0E2AA-098B-4259-AB65-27A49FD56145}"/>
          </ac:cxnSpMkLst>
        </pc:cxnChg>
        <pc:cxnChg chg="mod">
          <ac:chgData name="Tiara Anggraini Prasetyo" userId="429542ff462e4103" providerId="LiveId" clId="{8A5F0D6C-3D4A-4F2F-9BCC-964969CE128A}" dt="2021-08-01T13:37:40.450" v="3757" actId="164"/>
          <ac:cxnSpMkLst>
            <pc:docMk/>
            <pc:sldMk cId="3919773068" sldId="264"/>
            <ac:cxnSpMk id="45" creationId="{1A389222-32DD-43B5-A343-1EBCF2E5F4D2}"/>
          </ac:cxnSpMkLst>
        </pc:cxnChg>
        <pc:cxnChg chg="mod">
          <ac:chgData name="Tiara Anggraini Prasetyo" userId="429542ff462e4103" providerId="LiveId" clId="{8A5F0D6C-3D4A-4F2F-9BCC-964969CE128A}" dt="2021-08-01T13:37:40.450" v="3757" actId="164"/>
          <ac:cxnSpMkLst>
            <pc:docMk/>
            <pc:sldMk cId="3919773068" sldId="264"/>
            <ac:cxnSpMk id="46" creationId="{D3D64338-090F-40A7-81FD-514A6ABB95FB}"/>
          </ac:cxnSpMkLst>
        </pc:cxnChg>
        <pc:cxnChg chg="mod">
          <ac:chgData name="Tiara Anggraini Prasetyo" userId="429542ff462e4103" providerId="LiveId" clId="{8A5F0D6C-3D4A-4F2F-9BCC-964969CE128A}" dt="2021-08-01T13:37:40.450" v="3757" actId="164"/>
          <ac:cxnSpMkLst>
            <pc:docMk/>
            <pc:sldMk cId="3919773068" sldId="264"/>
            <ac:cxnSpMk id="47" creationId="{D10C600D-92E1-4735-8559-AA3C31ABA70C}"/>
          </ac:cxnSpMkLst>
        </pc:cxnChg>
        <pc:cxnChg chg="mod">
          <ac:chgData name="Tiara Anggraini Prasetyo" userId="429542ff462e4103" providerId="LiveId" clId="{8A5F0D6C-3D4A-4F2F-9BCC-964969CE128A}" dt="2021-08-01T13:37:40.450" v="3757" actId="164"/>
          <ac:cxnSpMkLst>
            <pc:docMk/>
            <pc:sldMk cId="3919773068" sldId="264"/>
            <ac:cxnSpMk id="48" creationId="{30312385-0A8D-4685-AA55-40B04DF60BC2}"/>
          </ac:cxnSpMkLst>
        </pc:cxnChg>
        <pc:cxnChg chg="mod">
          <ac:chgData name="Tiara Anggraini Prasetyo" userId="429542ff462e4103" providerId="LiveId" clId="{8A5F0D6C-3D4A-4F2F-9BCC-964969CE128A}" dt="2021-08-01T13:37:40.450" v="3757" actId="164"/>
          <ac:cxnSpMkLst>
            <pc:docMk/>
            <pc:sldMk cId="3919773068" sldId="264"/>
            <ac:cxnSpMk id="49" creationId="{152A1350-6496-4007-9FB7-AAEB831C88BC}"/>
          </ac:cxnSpMkLst>
        </pc:cxnChg>
        <pc:cxnChg chg="mod">
          <ac:chgData name="Tiara Anggraini Prasetyo" userId="429542ff462e4103" providerId="LiveId" clId="{8A5F0D6C-3D4A-4F2F-9BCC-964969CE128A}" dt="2021-08-01T13:37:40.450" v="3757" actId="164"/>
          <ac:cxnSpMkLst>
            <pc:docMk/>
            <pc:sldMk cId="3919773068" sldId="264"/>
            <ac:cxnSpMk id="50" creationId="{7322F7CE-2657-4F7F-8EA3-52901B29FE7C}"/>
          </ac:cxnSpMkLst>
        </pc:cxnChg>
        <pc:cxnChg chg="mod">
          <ac:chgData name="Tiara Anggraini Prasetyo" userId="429542ff462e4103" providerId="LiveId" clId="{8A5F0D6C-3D4A-4F2F-9BCC-964969CE128A}" dt="2021-08-01T13:37:40.450" v="3757" actId="164"/>
          <ac:cxnSpMkLst>
            <pc:docMk/>
            <pc:sldMk cId="3919773068" sldId="264"/>
            <ac:cxnSpMk id="51" creationId="{75AB9B6F-DB09-49E3-BA67-4E4C1D5C4CB9}"/>
          </ac:cxnSpMkLst>
        </pc:cxnChg>
        <pc:cxnChg chg="mod">
          <ac:chgData name="Tiara Anggraini Prasetyo" userId="429542ff462e4103" providerId="LiveId" clId="{8A5F0D6C-3D4A-4F2F-9BCC-964969CE128A}" dt="2021-08-01T13:37:40.450" v="3757" actId="164"/>
          <ac:cxnSpMkLst>
            <pc:docMk/>
            <pc:sldMk cId="3919773068" sldId="264"/>
            <ac:cxnSpMk id="52" creationId="{4AC952B5-56E0-42AE-9784-07ADC80BAE3D}"/>
          </ac:cxnSpMkLst>
        </pc:cxnChg>
        <pc:cxnChg chg="mod">
          <ac:chgData name="Tiara Anggraini Prasetyo" userId="429542ff462e4103" providerId="LiveId" clId="{8A5F0D6C-3D4A-4F2F-9BCC-964969CE128A}" dt="2021-08-01T13:37:40.450" v="3757" actId="164"/>
          <ac:cxnSpMkLst>
            <pc:docMk/>
            <pc:sldMk cId="3919773068" sldId="264"/>
            <ac:cxnSpMk id="53" creationId="{00158707-C991-493F-866D-E0F6E72D0DAB}"/>
          </ac:cxnSpMkLst>
        </pc:cxnChg>
        <pc:cxnChg chg="mod">
          <ac:chgData name="Tiara Anggraini Prasetyo" userId="429542ff462e4103" providerId="LiveId" clId="{8A5F0D6C-3D4A-4F2F-9BCC-964969CE128A}" dt="2021-08-01T13:37:40.450" v="3757" actId="164"/>
          <ac:cxnSpMkLst>
            <pc:docMk/>
            <pc:sldMk cId="3919773068" sldId="264"/>
            <ac:cxnSpMk id="54" creationId="{5074AAE6-A8A8-4480-9D7B-1A4C99A86192}"/>
          </ac:cxnSpMkLst>
        </pc:cxnChg>
        <pc:cxnChg chg="mod">
          <ac:chgData name="Tiara Anggraini Prasetyo" userId="429542ff462e4103" providerId="LiveId" clId="{8A5F0D6C-3D4A-4F2F-9BCC-964969CE128A}" dt="2021-08-01T13:37:40.450" v="3757" actId="164"/>
          <ac:cxnSpMkLst>
            <pc:docMk/>
            <pc:sldMk cId="3919773068" sldId="264"/>
            <ac:cxnSpMk id="55" creationId="{5D544A41-D7D8-4747-928C-8D313272F616}"/>
          </ac:cxnSpMkLst>
        </pc:cxnChg>
        <pc:cxnChg chg="mod">
          <ac:chgData name="Tiara Anggraini Prasetyo" userId="429542ff462e4103" providerId="LiveId" clId="{8A5F0D6C-3D4A-4F2F-9BCC-964969CE128A}" dt="2021-08-01T13:37:40.450" v="3757" actId="164"/>
          <ac:cxnSpMkLst>
            <pc:docMk/>
            <pc:sldMk cId="3919773068" sldId="264"/>
            <ac:cxnSpMk id="56" creationId="{C5CCAC44-2225-4E9D-BE51-1EF2CD7B90C5}"/>
          </ac:cxnSpMkLst>
        </pc:cxnChg>
        <pc:cxnChg chg="mod">
          <ac:chgData name="Tiara Anggraini Prasetyo" userId="429542ff462e4103" providerId="LiveId" clId="{8A5F0D6C-3D4A-4F2F-9BCC-964969CE128A}" dt="2021-08-01T13:37:40.450" v="3757" actId="164"/>
          <ac:cxnSpMkLst>
            <pc:docMk/>
            <pc:sldMk cId="3919773068" sldId="264"/>
            <ac:cxnSpMk id="57" creationId="{2AEB789B-F69C-414D-8762-A40FF4E5950E}"/>
          </ac:cxnSpMkLst>
        </pc:cxnChg>
        <pc:cxnChg chg="mod">
          <ac:chgData name="Tiara Anggraini Prasetyo" userId="429542ff462e4103" providerId="LiveId" clId="{8A5F0D6C-3D4A-4F2F-9BCC-964969CE128A}" dt="2021-08-01T13:37:40.450" v="3757" actId="164"/>
          <ac:cxnSpMkLst>
            <pc:docMk/>
            <pc:sldMk cId="3919773068" sldId="264"/>
            <ac:cxnSpMk id="58" creationId="{E863AA57-7A0D-40FC-988C-647177941359}"/>
          </ac:cxnSpMkLst>
        </pc:cxnChg>
        <pc:cxnChg chg="mod">
          <ac:chgData name="Tiara Anggraini Prasetyo" userId="429542ff462e4103" providerId="LiveId" clId="{8A5F0D6C-3D4A-4F2F-9BCC-964969CE128A}" dt="2021-08-01T13:37:40.450" v="3757" actId="164"/>
          <ac:cxnSpMkLst>
            <pc:docMk/>
            <pc:sldMk cId="3919773068" sldId="264"/>
            <ac:cxnSpMk id="59" creationId="{FD1D1599-0A65-4E37-9C69-BFEBACF0DEB1}"/>
          </ac:cxnSpMkLst>
        </pc:cxnChg>
        <pc:cxnChg chg="mod">
          <ac:chgData name="Tiara Anggraini Prasetyo" userId="429542ff462e4103" providerId="LiveId" clId="{8A5F0D6C-3D4A-4F2F-9BCC-964969CE128A}" dt="2021-08-01T13:37:40.450" v="3757" actId="164"/>
          <ac:cxnSpMkLst>
            <pc:docMk/>
            <pc:sldMk cId="3919773068" sldId="264"/>
            <ac:cxnSpMk id="60" creationId="{5F390B1A-2918-478B-84D6-BDAB9CA821B2}"/>
          </ac:cxnSpMkLst>
        </pc:cxnChg>
        <pc:cxnChg chg="mod">
          <ac:chgData name="Tiara Anggraini Prasetyo" userId="429542ff462e4103" providerId="LiveId" clId="{8A5F0D6C-3D4A-4F2F-9BCC-964969CE128A}" dt="2021-08-01T13:37:40.450" v="3757" actId="164"/>
          <ac:cxnSpMkLst>
            <pc:docMk/>
            <pc:sldMk cId="3919773068" sldId="264"/>
            <ac:cxnSpMk id="61" creationId="{CF1B91A5-0D29-4F0C-8001-70EE5CD62980}"/>
          </ac:cxnSpMkLst>
        </pc:cxnChg>
        <pc:cxnChg chg="mod">
          <ac:chgData name="Tiara Anggraini Prasetyo" userId="429542ff462e4103" providerId="LiveId" clId="{8A5F0D6C-3D4A-4F2F-9BCC-964969CE128A}" dt="2021-08-01T13:37:40.450" v="3757" actId="164"/>
          <ac:cxnSpMkLst>
            <pc:docMk/>
            <pc:sldMk cId="3919773068" sldId="264"/>
            <ac:cxnSpMk id="62" creationId="{0A6524F6-365E-49CD-A57D-6805F426CCCF}"/>
          </ac:cxnSpMkLst>
        </pc:cxnChg>
        <pc:cxnChg chg="mod">
          <ac:chgData name="Tiara Anggraini Prasetyo" userId="429542ff462e4103" providerId="LiveId" clId="{8A5F0D6C-3D4A-4F2F-9BCC-964969CE128A}" dt="2021-08-01T13:37:40.450" v="3757" actId="164"/>
          <ac:cxnSpMkLst>
            <pc:docMk/>
            <pc:sldMk cId="3919773068" sldId="264"/>
            <ac:cxnSpMk id="63" creationId="{6A7047F1-4289-452D-8FF8-F2B56129CBA3}"/>
          </ac:cxnSpMkLst>
        </pc:cxnChg>
        <pc:cxnChg chg="mod">
          <ac:chgData name="Tiara Anggraini Prasetyo" userId="429542ff462e4103" providerId="LiveId" clId="{8A5F0D6C-3D4A-4F2F-9BCC-964969CE128A}" dt="2021-08-01T13:37:40.450" v="3757" actId="164"/>
          <ac:cxnSpMkLst>
            <pc:docMk/>
            <pc:sldMk cId="3919773068" sldId="264"/>
            <ac:cxnSpMk id="64" creationId="{59EDAC76-971A-4FAA-92C8-CF966F87020D}"/>
          </ac:cxnSpMkLst>
        </pc:cxnChg>
        <pc:cxnChg chg="mod">
          <ac:chgData name="Tiara Anggraini Prasetyo" userId="429542ff462e4103" providerId="LiveId" clId="{8A5F0D6C-3D4A-4F2F-9BCC-964969CE128A}" dt="2021-08-01T13:37:40.450" v="3757" actId="164"/>
          <ac:cxnSpMkLst>
            <pc:docMk/>
            <pc:sldMk cId="3919773068" sldId="264"/>
            <ac:cxnSpMk id="65" creationId="{A0041C0D-097E-4A72-BBB3-F4D98F9F6B64}"/>
          </ac:cxnSpMkLst>
        </pc:cxnChg>
        <pc:cxnChg chg="mod">
          <ac:chgData name="Tiara Anggraini Prasetyo" userId="429542ff462e4103" providerId="LiveId" clId="{8A5F0D6C-3D4A-4F2F-9BCC-964969CE128A}" dt="2021-08-01T13:37:40.450" v="3757" actId="164"/>
          <ac:cxnSpMkLst>
            <pc:docMk/>
            <pc:sldMk cId="3919773068" sldId="264"/>
            <ac:cxnSpMk id="66" creationId="{7076FA14-D739-400B-B8D8-8B2AB5E11A85}"/>
          </ac:cxnSpMkLst>
        </pc:cxnChg>
        <pc:cxnChg chg="mod">
          <ac:chgData name="Tiara Anggraini Prasetyo" userId="429542ff462e4103" providerId="LiveId" clId="{8A5F0D6C-3D4A-4F2F-9BCC-964969CE128A}" dt="2021-08-01T13:37:40.450" v="3757" actId="164"/>
          <ac:cxnSpMkLst>
            <pc:docMk/>
            <pc:sldMk cId="3919773068" sldId="264"/>
            <ac:cxnSpMk id="67" creationId="{74EF8CD1-5B47-42C6-AF1B-237A3318AC4F}"/>
          </ac:cxnSpMkLst>
        </pc:cxnChg>
        <pc:cxnChg chg="mod">
          <ac:chgData name="Tiara Anggraini Prasetyo" userId="429542ff462e4103" providerId="LiveId" clId="{8A5F0D6C-3D4A-4F2F-9BCC-964969CE128A}" dt="2021-08-01T13:37:40.450" v="3757" actId="164"/>
          <ac:cxnSpMkLst>
            <pc:docMk/>
            <pc:sldMk cId="3919773068" sldId="264"/>
            <ac:cxnSpMk id="68" creationId="{F15DCACF-AC17-45CA-B3A4-97BADAF37BFE}"/>
          </ac:cxnSpMkLst>
        </pc:cxnChg>
        <pc:cxnChg chg="mod">
          <ac:chgData name="Tiara Anggraini Prasetyo" userId="429542ff462e4103" providerId="LiveId" clId="{8A5F0D6C-3D4A-4F2F-9BCC-964969CE128A}" dt="2021-08-01T13:37:40.450" v="3757" actId="164"/>
          <ac:cxnSpMkLst>
            <pc:docMk/>
            <pc:sldMk cId="3919773068" sldId="264"/>
            <ac:cxnSpMk id="69" creationId="{7A3993FF-6560-4C4F-BBAE-82FBFE4AAC9B}"/>
          </ac:cxnSpMkLst>
        </pc:cxnChg>
        <pc:cxnChg chg="mod">
          <ac:chgData name="Tiara Anggraini Prasetyo" userId="429542ff462e4103" providerId="LiveId" clId="{8A5F0D6C-3D4A-4F2F-9BCC-964969CE128A}" dt="2021-08-01T13:37:40.450" v="3757" actId="164"/>
          <ac:cxnSpMkLst>
            <pc:docMk/>
            <pc:sldMk cId="3919773068" sldId="264"/>
            <ac:cxnSpMk id="70" creationId="{D1E82712-81A4-47FC-BB99-31409D74B6A3}"/>
          </ac:cxnSpMkLst>
        </pc:cxnChg>
      </pc:sldChg>
      <pc:sldChg chg="addSp delSp modSp add mod modTransition modAnim">
        <pc:chgData name="Tiara Anggraini Prasetyo" userId="429542ff462e4103" providerId="LiveId" clId="{8A5F0D6C-3D4A-4F2F-9BCC-964969CE128A}" dt="2021-08-01T10:16:48.468" v="2982" actId="1076"/>
        <pc:sldMkLst>
          <pc:docMk/>
          <pc:sldMk cId="1236969243" sldId="265"/>
        </pc:sldMkLst>
        <pc:spChg chg="mod">
          <ac:chgData name="Tiara Anggraini Prasetyo" userId="429542ff462e4103" providerId="LiveId" clId="{8A5F0D6C-3D4A-4F2F-9BCC-964969CE128A}" dt="2021-08-01T10:13:09.128" v="2834" actId="1076"/>
          <ac:spMkLst>
            <pc:docMk/>
            <pc:sldMk cId="1236969243" sldId="265"/>
            <ac:spMk id="7" creationId="{9B56B6DF-8B9E-4C0E-8C7B-E4338E1411D6}"/>
          </ac:spMkLst>
        </pc:spChg>
        <pc:spChg chg="add del mod">
          <ac:chgData name="Tiara Anggraini Prasetyo" userId="429542ff462e4103" providerId="LiveId" clId="{8A5F0D6C-3D4A-4F2F-9BCC-964969CE128A}" dt="2021-08-01T10:08:38.600" v="2661" actId="21"/>
          <ac:spMkLst>
            <pc:docMk/>
            <pc:sldMk cId="1236969243" sldId="265"/>
            <ac:spMk id="10" creationId="{5800E815-2844-400A-9A1E-26669F3708AA}"/>
          </ac:spMkLst>
        </pc:spChg>
        <pc:spChg chg="add del mod">
          <ac:chgData name="Tiara Anggraini Prasetyo" userId="429542ff462e4103" providerId="LiveId" clId="{8A5F0D6C-3D4A-4F2F-9BCC-964969CE128A}" dt="2021-08-01T10:08:38.600" v="2661" actId="21"/>
          <ac:spMkLst>
            <pc:docMk/>
            <pc:sldMk cId="1236969243" sldId="265"/>
            <ac:spMk id="11" creationId="{3A2EAFFC-FAD0-47DC-8FB1-9B9EA288497D}"/>
          </ac:spMkLst>
        </pc:spChg>
        <pc:spChg chg="add del mod">
          <ac:chgData name="Tiara Anggraini Prasetyo" userId="429542ff462e4103" providerId="LiveId" clId="{8A5F0D6C-3D4A-4F2F-9BCC-964969CE128A}" dt="2021-08-01T10:08:38.600" v="2661" actId="21"/>
          <ac:spMkLst>
            <pc:docMk/>
            <pc:sldMk cId="1236969243" sldId="265"/>
            <ac:spMk id="12" creationId="{E71200E0-8C5E-4017-A7BB-AC80C1ADF702}"/>
          </ac:spMkLst>
        </pc:spChg>
        <pc:spChg chg="add mod">
          <ac:chgData name="Tiara Anggraini Prasetyo" userId="429542ff462e4103" providerId="LiveId" clId="{8A5F0D6C-3D4A-4F2F-9BCC-964969CE128A}" dt="2021-08-01T10:09:17.508" v="2674" actId="692"/>
          <ac:spMkLst>
            <pc:docMk/>
            <pc:sldMk cId="1236969243" sldId="265"/>
            <ac:spMk id="13" creationId="{FA4742B0-46E8-44C0-B163-061D2509A178}"/>
          </ac:spMkLst>
        </pc:spChg>
        <pc:spChg chg="add mod">
          <ac:chgData name="Tiara Anggraini Prasetyo" userId="429542ff462e4103" providerId="LiveId" clId="{8A5F0D6C-3D4A-4F2F-9BCC-964969CE128A}" dt="2021-08-01T10:16:48.468" v="2982" actId="1076"/>
          <ac:spMkLst>
            <pc:docMk/>
            <pc:sldMk cId="1236969243" sldId="265"/>
            <ac:spMk id="14" creationId="{C9873BF2-32C0-4F05-9C37-748CEC33DBB5}"/>
          </ac:spMkLst>
        </pc:spChg>
        <pc:spChg chg="add mod">
          <ac:chgData name="Tiara Anggraini Prasetyo" userId="429542ff462e4103" providerId="LiveId" clId="{8A5F0D6C-3D4A-4F2F-9BCC-964969CE128A}" dt="2021-08-01T10:16:41.818" v="2980" actId="1076"/>
          <ac:spMkLst>
            <pc:docMk/>
            <pc:sldMk cId="1236969243" sldId="265"/>
            <ac:spMk id="15" creationId="{9E4A3684-E2C2-4C04-8FC9-D9AE17C6227B}"/>
          </ac:spMkLst>
        </pc:spChg>
        <pc:spChg chg="add mod ord">
          <ac:chgData name="Tiara Anggraini Prasetyo" userId="429542ff462e4103" providerId="LiveId" clId="{8A5F0D6C-3D4A-4F2F-9BCC-964969CE128A}" dt="2021-08-01T10:16:44.341" v="2981" actId="1076"/>
          <ac:spMkLst>
            <pc:docMk/>
            <pc:sldMk cId="1236969243" sldId="265"/>
            <ac:spMk id="73" creationId="{4C37846A-C0CA-4EDE-993C-4B2F46FE9F48}"/>
          </ac:spMkLst>
        </pc:spChg>
        <pc:spChg chg="add mod ord">
          <ac:chgData name="Tiara Anggraini Prasetyo" userId="429542ff462e4103" providerId="LiveId" clId="{8A5F0D6C-3D4A-4F2F-9BCC-964969CE128A}" dt="2021-08-01T10:16:38.109" v="2979" actId="1076"/>
          <ac:spMkLst>
            <pc:docMk/>
            <pc:sldMk cId="1236969243" sldId="265"/>
            <ac:spMk id="74" creationId="{E110D023-16EF-4216-A915-842DC91D25BD}"/>
          </ac:spMkLst>
        </pc:spChg>
        <pc:grpChg chg="add mod ord">
          <ac:chgData name="Tiara Anggraini Prasetyo" userId="429542ff462e4103" providerId="LiveId" clId="{8A5F0D6C-3D4A-4F2F-9BCC-964969CE128A}" dt="2021-08-01T10:10:04.999" v="2747" actId="14100"/>
          <ac:grpSpMkLst>
            <pc:docMk/>
            <pc:sldMk cId="1236969243" sldId="265"/>
            <ac:grpSpMk id="16" creationId="{304811CD-DA18-40EF-B796-52A0FA897348}"/>
          </ac:grpSpMkLst>
        </pc:grpChg>
        <pc:grpChg chg="mod">
          <ac:chgData name="Tiara Anggraini Prasetyo" userId="429542ff462e4103" providerId="LiveId" clId="{8A5F0D6C-3D4A-4F2F-9BCC-964969CE128A}" dt="2021-08-01T10:09:30.748" v="2675"/>
          <ac:grpSpMkLst>
            <pc:docMk/>
            <pc:sldMk cId="1236969243" sldId="265"/>
            <ac:grpSpMk id="17" creationId="{F7F1FCF6-D82F-4862-B88E-7EF7970D7D1F}"/>
          </ac:grpSpMkLst>
        </pc:grpChg>
        <pc:grpChg chg="mod">
          <ac:chgData name="Tiara Anggraini Prasetyo" userId="429542ff462e4103" providerId="LiveId" clId="{8A5F0D6C-3D4A-4F2F-9BCC-964969CE128A}" dt="2021-08-01T10:09:30.748" v="2675"/>
          <ac:grpSpMkLst>
            <pc:docMk/>
            <pc:sldMk cId="1236969243" sldId="265"/>
            <ac:grpSpMk id="19" creationId="{1D373EB8-0B08-46C8-A923-7667E1D1E847}"/>
          </ac:grpSpMkLst>
        </pc:grpChg>
        <pc:grpChg chg="mod">
          <ac:chgData name="Tiara Anggraini Prasetyo" userId="429542ff462e4103" providerId="LiveId" clId="{8A5F0D6C-3D4A-4F2F-9BCC-964969CE128A}" dt="2021-08-01T10:09:30.748" v="2675"/>
          <ac:grpSpMkLst>
            <pc:docMk/>
            <pc:sldMk cId="1236969243" sldId="265"/>
            <ac:grpSpMk id="20" creationId="{3067893B-D3A1-4AB1-A35B-16DA8178EA3F}"/>
          </ac:grpSpMkLst>
        </pc:grpChg>
        <pc:picChg chg="add mod">
          <ac:chgData name="Tiara Anggraini Prasetyo" userId="429542ff462e4103" providerId="LiveId" clId="{8A5F0D6C-3D4A-4F2F-9BCC-964969CE128A}" dt="2021-08-01T10:13:05.049" v="2832" actId="1076"/>
          <ac:picMkLst>
            <pc:docMk/>
            <pc:sldMk cId="1236969243" sldId="265"/>
            <ac:picMk id="71" creationId="{AAD24E86-63B7-4825-AA24-546C2B32AE26}"/>
          </ac:picMkLst>
        </pc:picChg>
        <pc:picChg chg="add mod">
          <ac:chgData name="Tiara Anggraini Prasetyo" userId="429542ff462e4103" providerId="LiveId" clId="{8A5F0D6C-3D4A-4F2F-9BCC-964969CE128A}" dt="2021-08-01T10:13:05.049" v="2832" actId="1076"/>
          <ac:picMkLst>
            <pc:docMk/>
            <pc:sldMk cId="1236969243" sldId="265"/>
            <ac:picMk id="72" creationId="{4C02491F-1026-4015-A708-8ED2D0A50AA3}"/>
          </ac:picMkLst>
        </pc:picChg>
        <pc:cxnChg chg="mod">
          <ac:chgData name="Tiara Anggraini Prasetyo" userId="429542ff462e4103" providerId="LiveId" clId="{8A5F0D6C-3D4A-4F2F-9BCC-964969CE128A}" dt="2021-08-01T10:10:21.882" v="2753" actId="1038"/>
          <ac:cxnSpMkLst>
            <pc:docMk/>
            <pc:sldMk cId="1236969243" sldId="265"/>
            <ac:cxnSpMk id="18" creationId="{7197D551-4A59-42F5-A9B6-04222C8CB6EE}"/>
          </ac:cxnSpMkLst>
        </pc:cxnChg>
        <pc:cxnChg chg="mod">
          <ac:chgData name="Tiara Anggraini Prasetyo" userId="429542ff462e4103" providerId="LiveId" clId="{8A5F0D6C-3D4A-4F2F-9BCC-964969CE128A}" dt="2021-08-01T10:09:49.049" v="2737" actId="692"/>
          <ac:cxnSpMkLst>
            <pc:docMk/>
            <pc:sldMk cId="1236969243" sldId="265"/>
            <ac:cxnSpMk id="21" creationId="{BD70AB6E-EB42-4E75-8E75-225EF77D9013}"/>
          </ac:cxnSpMkLst>
        </pc:cxnChg>
        <pc:cxnChg chg="mod">
          <ac:chgData name="Tiara Anggraini Prasetyo" userId="429542ff462e4103" providerId="LiveId" clId="{8A5F0D6C-3D4A-4F2F-9BCC-964969CE128A}" dt="2021-08-01T10:09:49.049" v="2737" actId="692"/>
          <ac:cxnSpMkLst>
            <pc:docMk/>
            <pc:sldMk cId="1236969243" sldId="265"/>
            <ac:cxnSpMk id="22" creationId="{67784BC4-8984-4450-B702-217E83A22DA4}"/>
          </ac:cxnSpMkLst>
        </pc:cxnChg>
        <pc:cxnChg chg="mod">
          <ac:chgData name="Tiara Anggraini Prasetyo" userId="429542ff462e4103" providerId="LiveId" clId="{8A5F0D6C-3D4A-4F2F-9BCC-964969CE128A}" dt="2021-08-01T10:09:49.049" v="2737" actId="692"/>
          <ac:cxnSpMkLst>
            <pc:docMk/>
            <pc:sldMk cId="1236969243" sldId="265"/>
            <ac:cxnSpMk id="23" creationId="{C6227E6F-42B3-49B7-934D-DAEF3ED9C162}"/>
          </ac:cxnSpMkLst>
        </pc:cxnChg>
        <pc:cxnChg chg="mod">
          <ac:chgData name="Tiara Anggraini Prasetyo" userId="429542ff462e4103" providerId="LiveId" clId="{8A5F0D6C-3D4A-4F2F-9BCC-964969CE128A}" dt="2021-08-01T10:09:49.049" v="2737" actId="692"/>
          <ac:cxnSpMkLst>
            <pc:docMk/>
            <pc:sldMk cId="1236969243" sldId="265"/>
            <ac:cxnSpMk id="24" creationId="{2E277DC3-5AA9-4775-BCF6-DDA86F1CF87C}"/>
          </ac:cxnSpMkLst>
        </pc:cxnChg>
        <pc:cxnChg chg="mod">
          <ac:chgData name="Tiara Anggraini Prasetyo" userId="429542ff462e4103" providerId="LiveId" clId="{8A5F0D6C-3D4A-4F2F-9BCC-964969CE128A}" dt="2021-08-01T10:09:49.049" v="2737" actId="692"/>
          <ac:cxnSpMkLst>
            <pc:docMk/>
            <pc:sldMk cId="1236969243" sldId="265"/>
            <ac:cxnSpMk id="25" creationId="{ACE352F0-099B-4E81-9B63-40605F86A2E8}"/>
          </ac:cxnSpMkLst>
        </pc:cxnChg>
        <pc:cxnChg chg="mod">
          <ac:chgData name="Tiara Anggraini Prasetyo" userId="429542ff462e4103" providerId="LiveId" clId="{8A5F0D6C-3D4A-4F2F-9BCC-964969CE128A}" dt="2021-08-01T10:09:49.049" v="2737" actId="692"/>
          <ac:cxnSpMkLst>
            <pc:docMk/>
            <pc:sldMk cId="1236969243" sldId="265"/>
            <ac:cxnSpMk id="26" creationId="{5C874F4D-D115-429B-94CF-8429B2EE12BF}"/>
          </ac:cxnSpMkLst>
        </pc:cxnChg>
        <pc:cxnChg chg="mod">
          <ac:chgData name="Tiara Anggraini Prasetyo" userId="429542ff462e4103" providerId="LiveId" clId="{8A5F0D6C-3D4A-4F2F-9BCC-964969CE128A}" dt="2021-08-01T10:10:33.446" v="2754" actId="14100"/>
          <ac:cxnSpMkLst>
            <pc:docMk/>
            <pc:sldMk cId="1236969243" sldId="265"/>
            <ac:cxnSpMk id="27" creationId="{DAC3D2DF-AD68-4E0C-84A2-A0BBD008CDE7}"/>
          </ac:cxnSpMkLst>
        </pc:cxnChg>
        <pc:cxnChg chg="mod">
          <ac:chgData name="Tiara Anggraini Prasetyo" userId="429542ff462e4103" providerId="LiveId" clId="{8A5F0D6C-3D4A-4F2F-9BCC-964969CE128A}" dt="2021-08-01T10:10:35.974" v="2755" actId="14100"/>
          <ac:cxnSpMkLst>
            <pc:docMk/>
            <pc:sldMk cId="1236969243" sldId="265"/>
            <ac:cxnSpMk id="28" creationId="{5160EAE1-8D55-49A2-B2E7-6FB31D79577C}"/>
          </ac:cxnSpMkLst>
        </pc:cxnChg>
        <pc:cxnChg chg="mod">
          <ac:chgData name="Tiara Anggraini Prasetyo" userId="429542ff462e4103" providerId="LiveId" clId="{8A5F0D6C-3D4A-4F2F-9BCC-964969CE128A}" dt="2021-08-01T10:11:05.250" v="2760" actId="14100"/>
          <ac:cxnSpMkLst>
            <pc:docMk/>
            <pc:sldMk cId="1236969243" sldId="265"/>
            <ac:cxnSpMk id="29" creationId="{1FC5DF49-AC97-49E0-845F-C103162AA0A4}"/>
          </ac:cxnSpMkLst>
        </pc:cxnChg>
        <pc:cxnChg chg="mod">
          <ac:chgData name="Tiara Anggraini Prasetyo" userId="429542ff462e4103" providerId="LiveId" clId="{8A5F0D6C-3D4A-4F2F-9BCC-964969CE128A}" dt="2021-08-01T10:09:49.049" v="2737" actId="692"/>
          <ac:cxnSpMkLst>
            <pc:docMk/>
            <pc:sldMk cId="1236969243" sldId="265"/>
            <ac:cxnSpMk id="30" creationId="{0D7A05A4-9789-46CE-872A-CFB0A56B54B4}"/>
          </ac:cxnSpMkLst>
        </pc:cxnChg>
        <pc:cxnChg chg="mod">
          <ac:chgData name="Tiara Anggraini Prasetyo" userId="429542ff462e4103" providerId="LiveId" clId="{8A5F0D6C-3D4A-4F2F-9BCC-964969CE128A}" dt="2021-08-01T10:10:49.288" v="2758" actId="14100"/>
          <ac:cxnSpMkLst>
            <pc:docMk/>
            <pc:sldMk cId="1236969243" sldId="265"/>
            <ac:cxnSpMk id="31" creationId="{AA211426-0DB1-461E-9878-D118024F283A}"/>
          </ac:cxnSpMkLst>
        </pc:cxnChg>
        <pc:cxnChg chg="mod">
          <ac:chgData name="Tiara Anggraini Prasetyo" userId="429542ff462e4103" providerId="LiveId" clId="{8A5F0D6C-3D4A-4F2F-9BCC-964969CE128A}" dt="2021-08-01T10:10:54.628" v="2759" actId="14100"/>
          <ac:cxnSpMkLst>
            <pc:docMk/>
            <pc:sldMk cId="1236969243" sldId="265"/>
            <ac:cxnSpMk id="32" creationId="{CA3F03F4-9863-4BE6-91B5-37F7B8AB4A49}"/>
          </ac:cxnSpMkLst>
        </pc:cxnChg>
        <pc:cxnChg chg="mod">
          <ac:chgData name="Tiara Anggraini Prasetyo" userId="429542ff462e4103" providerId="LiveId" clId="{8A5F0D6C-3D4A-4F2F-9BCC-964969CE128A}" dt="2021-08-01T10:09:49.049" v="2737" actId="692"/>
          <ac:cxnSpMkLst>
            <pc:docMk/>
            <pc:sldMk cId="1236969243" sldId="265"/>
            <ac:cxnSpMk id="33" creationId="{9F27E9EA-9086-4AA4-B4A9-231C815A7D22}"/>
          </ac:cxnSpMkLst>
        </pc:cxnChg>
        <pc:cxnChg chg="mod">
          <ac:chgData name="Tiara Anggraini Prasetyo" userId="429542ff462e4103" providerId="LiveId" clId="{8A5F0D6C-3D4A-4F2F-9BCC-964969CE128A}" dt="2021-08-01T10:09:49.049" v="2737" actId="692"/>
          <ac:cxnSpMkLst>
            <pc:docMk/>
            <pc:sldMk cId="1236969243" sldId="265"/>
            <ac:cxnSpMk id="34" creationId="{7C4F9652-C3FE-452E-8EA3-A6C5D8126F5F}"/>
          </ac:cxnSpMkLst>
        </pc:cxnChg>
        <pc:cxnChg chg="mod">
          <ac:chgData name="Tiara Anggraini Prasetyo" userId="429542ff462e4103" providerId="LiveId" clId="{8A5F0D6C-3D4A-4F2F-9BCC-964969CE128A}" dt="2021-08-01T10:09:49.049" v="2737" actId="692"/>
          <ac:cxnSpMkLst>
            <pc:docMk/>
            <pc:sldMk cId="1236969243" sldId="265"/>
            <ac:cxnSpMk id="35" creationId="{97625D32-0704-4DDA-A874-95AE62C2A64C}"/>
          </ac:cxnSpMkLst>
        </pc:cxnChg>
        <pc:cxnChg chg="mod">
          <ac:chgData name="Tiara Anggraini Prasetyo" userId="429542ff462e4103" providerId="LiveId" clId="{8A5F0D6C-3D4A-4F2F-9BCC-964969CE128A}" dt="2021-08-01T10:09:49.049" v="2737" actId="692"/>
          <ac:cxnSpMkLst>
            <pc:docMk/>
            <pc:sldMk cId="1236969243" sldId="265"/>
            <ac:cxnSpMk id="36" creationId="{9BB07A1B-7814-49BE-886E-772C976CAF5E}"/>
          </ac:cxnSpMkLst>
        </pc:cxnChg>
        <pc:cxnChg chg="mod">
          <ac:chgData name="Tiara Anggraini Prasetyo" userId="429542ff462e4103" providerId="LiveId" clId="{8A5F0D6C-3D4A-4F2F-9BCC-964969CE128A}" dt="2021-08-01T10:09:49.049" v="2737" actId="692"/>
          <ac:cxnSpMkLst>
            <pc:docMk/>
            <pc:sldMk cId="1236969243" sldId="265"/>
            <ac:cxnSpMk id="37" creationId="{B48251CB-26C8-44C8-A72B-9F80D638AA9B}"/>
          </ac:cxnSpMkLst>
        </pc:cxnChg>
        <pc:cxnChg chg="mod">
          <ac:chgData name="Tiara Anggraini Prasetyo" userId="429542ff462e4103" providerId="LiveId" clId="{8A5F0D6C-3D4A-4F2F-9BCC-964969CE128A}" dt="2021-08-01T10:09:49.049" v="2737" actId="692"/>
          <ac:cxnSpMkLst>
            <pc:docMk/>
            <pc:sldMk cId="1236969243" sldId="265"/>
            <ac:cxnSpMk id="38" creationId="{578DC719-52A1-4885-8558-9AF8E5905B4C}"/>
          </ac:cxnSpMkLst>
        </pc:cxnChg>
        <pc:cxnChg chg="mod">
          <ac:chgData name="Tiara Anggraini Prasetyo" userId="429542ff462e4103" providerId="LiveId" clId="{8A5F0D6C-3D4A-4F2F-9BCC-964969CE128A}" dt="2021-08-01T10:09:49.049" v="2737" actId="692"/>
          <ac:cxnSpMkLst>
            <pc:docMk/>
            <pc:sldMk cId="1236969243" sldId="265"/>
            <ac:cxnSpMk id="39" creationId="{3BDD5AA7-721E-4289-984E-C9F8ACF1876A}"/>
          </ac:cxnSpMkLst>
        </pc:cxnChg>
        <pc:cxnChg chg="mod">
          <ac:chgData name="Tiara Anggraini Prasetyo" userId="429542ff462e4103" providerId="LiveId" clId="{8A5F0D6C-3D4A-4F2F-9BCC-964969CE128A}" dt="2021-08-01T10:09:49.049" v="2737" actId="692"/>
          <ac:cxnSpMkLst>
            <pc:docMk/>
            <pc:sldMk cId="1236969243" sldId="265"/>
            <ac:cxnSpMk id="40" creationId="{84C4605A-047E-4492-BBC7-6F43532A2CE2}"/>
          </ac:cxnSpMkLst>
        </pc:cxnChg>
        <pc:cxnChg chg="mod">
          <ac:chgData name="Tiara Anggraini Prasetyo" userId="429542ff462e4103" providerId="LiveId" clId="{8A5F0D6C-3D4A-4F2F-9BCC-964969CE128A}" dt="2021-08-01T10:09:49.049" v="2737" actId="692"/>
          <ac:cxnSpMkLst>
            <pc:docMk/>
            <pc:sldMk cId="1236969243" sldId="265"/>
            <ac:cxnSpMk id="41" creationId="{91FCB8FA-AA5F-4CFF-8B70-FB2CAEE5957B}"/>
          </ac:cxnSpMkLst>
        </pc:cxnChg>
        <pc:cxnChg chg="mod">
          <ac:chgData name="Tiara Anggraini Prasetyo" userId="429542ff462e4103" providerId="LiveId" clId="{8A5F0D6C-3D4A-4F2F-9BCC-964969CE128A}" dt="2021-08-01T10:09:49.049" v="2737" actId="692"/>
          <ac:cxnSpMkLst>
            <pc:docMk/>
            <pc:sldMk cId="1236969243" sldId="265"/>
            <ac:cxnSpMk id="42" creationId="{2133D317-0659-4858-A9CC-4E56FAE9A61F}"/>
          </ac:cxnSpMkLst>
        </pc:cxnChg>
        <pc:cxnChg chg="mod">
          <ac:chgData name="Tiara Anggraini Prasetyo" userId="429542ff462e4103" providerId="LiveId" clId="{8A5F0D6C-3D4A-4F2F-9BCC-964969CE128A}" dt="2021-08-01T10:09:49.049" v="2737" actId="692"/>
          <ac:cxnSpMkLst>
            <pc:docMk/>
            <pc:sldMk cId="1236969243" sldId="265"/>
            <ac:cxnSpMk id="43" creationId="{52773F1E-C0B0-443D-A237-25EBF64C58EC}"/>
          </ac:cxnSpMkLst>
        </pc:cxnChg>
        <pc:cxnChg chg="mod">
          <ac:chgData name="Tiara Anggraini Prasetyo" userId="429542ff462e4103" providerId="LiveId" clId="{8A5F0D6C-3D4A-4F2F-9BCC-964969CE128A}" dt="2021-08-01T10:09:49.049" v="2737" actId="692"/>
          <ac:cxnSpMkLst>
            <pc:docMk/>
            <pc:sldMk cId="1236969243" sldId="265"/>
            <ac:cxnSpMk id="44" creationId="{5F0A5C51-3BDF-48DE-919E-46C5AA352580}"/>
          </ac:cxnSpMkLst>
        </pc:cxnChg>
        <pc:cxnChg chg="mod">
          <ac:chgData name="Tiara Anggraini Prasetyo" userId="429542ff462e4103" providerId="LiveId" clId="{8A5F0D6C-3D4A-4F2F-9BCC-964969CE128A}" dt="2021-08-01T10:09:49.049" v="2737" actId="692"/>
          <ac:cxnSpMkLst>
            <pc:docMk/>
            <pc:sldMk cId="1236969243" sldId="265"/>
            <ac:cxnSpMk id="45" creationId="{43256D37-1BA1-422E-BE87-74FB5AA160B1}"/>
          </ac:cxnSpMkLst>
        </pc:cxnChg>
        <pc:cxnChg chg="mod">
          <ac:chgData name="Tiara Anggraini Prasetyo" userId="429542ff462e4103" providerId="LiveId" clId="{8A5F0D6C-3D4A-4F2F-9BCC-964969CE128A}" dt="2021-08-01T10:09:49.049" v="2737" actId="692"/>
          <ac:cxnSpMkLst>
            <pc:docMk/>
            <pc:sldMk cId="1236969243" sldId="265"/>
            <ac:cxnSpMk id="46" creationId="{3C06A068-A0D8-4FDB-9934-944FA4BEE185}"/>
          </ac:cxnSpMkLst>
        </pc:cxnChg>
        <pc:cxnChg chg="mod">
          <ac:chgData name="Tiara Anggraini Prasetyo" userId="429542ff462e4103" providerId="LiveId" clId="{8A5F0D6C-3D4A-4F2F-9BCC-964969CE128A}" dt="2021-08-01T10:09:49.049" v="2737" actId="692"/>
          <ac:cxnSpMkLst>
            <pc:docMk/>
            <pc:sldMk cId="1236969243" sldId="265"/>
            <ac:cxnSpMk id="47" creationId="{DDC03ABC-DF59-4D7A-9272-C0C7F6304611}"/>
          </ac:cxnSpMkLst>
        </pc:cxnChg>
        <pc:cxnChg chg="mod">
          <ac:chgData name="Tiara Anggraini Prasetyo" userId="429542ff462e4103" providerId="LiveId" clId="{8A5F0D6C-3D4A-4F2F-9BCC-964969CE128A}" dt="2021-08-01T10:09:49.049" v="2737" actId="692"/>
          <ac:cxnSpMkLst>
            <pc:docMk/>
            <pc:sldMk cId="1236969243" sldId="265"/>
            <ac:cxnSpMk id="48" creationId="{B198B0EC-8A56-44F9-8AF2-7D5902A30B94}"/>
          </ac:cxnSpMkLst>
        </pc:cxnChg>
        <pc:cxnChg chg="mod">
          <ac:chgData name="Tiara Anggraini Prasetyo" userId="429542ff462e4103" providerId="LiveId" clId="{8A5F0D6C-3D4A-4F2F-9BCC-964969CE128A}" dt="2021-08-01T10:09:49.049" v="2737" actId="692"/>
          <ac:cxnSpMkLst>
            <pc:docMk/>
            <pc:sldMk cId="1236969243" sldId="265"/>
            <ac:cxnSpMk id="49" creationId="{2E5677CB-26EE-4EF4-BD57-C7F6FBEF2A93}"/>
          </ac:cxnSpMkLst>
        </pc:cxnChg>
        <pc:cxnChg chg="mod">
          <ac:chgData name="Tiara Anggraini Prasetyo" userId="429542ff462e4103" providerId="LiveId" clId="{8A5F0D6C-3D4A-4F2F-9BCC-964969CE128A}" dt="2021-08-01T10:09:49.049" v="2737" actId="692"/>
          <ac:cxnSpMkLst>
            <pc:docMk/>
            <pc:sldMk cId="1236969243" sldId="265"/>
            <ac:cxnSpMk id="50" creationId="{E7C2898B-503D-45A9-857D-963AFAC516C4}"/>
          </ac:cxnSpMkLst>
        </pc:cxnChg>
        <pc:cxnChg chg="mod">
          <ac:chgData name="Tiara Anggraini Prasetyo" userId="429542ff462e4103" providerId="LiveId" clId="{8A5F0D6C-3D4A-4F2F-9BCC-964969CE128A}" dt="2021-08-01T10:09:49.049" v="2737" actId="692"/>
          <ac:cxnSpMkLst>
            <pc:docMk/>
            <pc:sldMk cId="1236969243" sldId="265"/>
            <ac:cxnSpMk id="51" creationId="{87496BFC-34F5-4DB0-9E4B-F8C28E2BB47E}"/>
          </ac:cxnSpMkLst>
        </pc:cxnChg>
        <pc:cxnChg chg="mod">
          <ac:chgData name="Tiara Anggraini Prasetyo" userId="429542ff462e4103" providerId="LiveId" clId="{8A5F0D6C-3D4A-4F2F-9BCC-964969CE128A}" dt="2021-08-01T10:09:49.049" v="2737" actId="692"/>
          <ac:cxnSpMkLst>
            <pc:docMk/>
            <pc:sldMk cId="1236969243" sldId="265"/>
            <ac:cxnSpMk id="52" creationId="{2C4C56BC-8C6A-406B-BB72-1AA4E85ABBCD}"/>
          </ac:cxnSpMkLst>
        </pc:cxnChg>
        <pc:cxnChg chg="mod">
          <ac:chgData name="Tiara Anggraini Prasetyo" userId="429542ff462e4103" providerId="LiveId" clId="{8A5F0D6C-3D4A-4F2F-9BCC-964969CE128A}" dt="2021-08-01T10:09:49.049" v="2737" actId="692"/>
          <ac:cxnSpMkLst>
            <pc:docMk/>
            <pc:sldMk cId="1236969243" sldId="265"/>
            <ac:cxnSpMk id="53" creationId="{0FF9979C-A137-4594-8119-F6B144FADAD6}"/>
          </ac:cxnSpMkLst>
        </pc:cxnChg>
        <pc:cxnChg chg="mod">
          <ac:chgData name="Tiara Anggraini Prasetyo" userId="429542ff462e4103" providerId="LiveId" clId="{8A5F0D6C-3D4A-4F2F-9BCC-964969CE128A}" dt="2021-08-01T10:09:49.049" v="2737" actId="692"/>
          <ac:cxnSpMkLst>
            <pc:docMk/>
            <pc:sldMk cId="1236969243" sldId="265"/>
            <ac:cxnSpMk id="54" creationId="{83092FA3-C1E9-49F0-8BDB-B544303DD606}"/>
          </ac:cxnSpMkLst>
        </pc:cxnChg>
        <pc:cxnChg chg="mod">
          <ac:chgData name="Tiara Anggraini Prasetyo" userId="429542ff462e4103" providerId="LiveId" clId="{8A5F0D6C-3D4A-4F2F-9BCC-964969CE128A}" dt="2021-08-01T10:09:49.049" v="2737" actId="692"/>
          <ac:cxnSpMkLst>
            <pc:docMk/>
            <pc:sldMk cId="1236969243" sldId="265"/>
            <ac:cxnSpMk id="55" creationId="{FF8C1B19-A408-4113-9DA3-E7FBFB4901E4}"/>
          </ac:cxnSpMkLst>
        </pc:cxnChg>
        <pc:cxnChg chg="mod">
          <ac:chgData name="Tiara Anggraini Prasetyo" userId="429542ff462e4103" providerId="LiveId" clId="{8A5F0D6C-3D4A-4F2F-9BCC-964969CE128A}" dt="2021-08-01T10:09:49.049" v="2737" actId="692"/>
          <ac:cxnSpMkLst>
            <pc:docMk/>
            <pc:sldMk cId="1236969243" sldId="265"/>
            <ac:cxnSpMk id="56" creationId="{08791C0F-B824-419F-B4E6-2CF653D6CA6F}"/>
          </ac:cxnSpMkLst>
        </pc:cxnChg>
        <pc:cxnChg chg="mod">
          <ac:chgData name="Tiara Anggraini Prasetyo" userId="429542ff462e4103" providerId="LiveId" clId="{8A5F0D6C-3D4A-4F2F-9BCC-964969CE128A}" dt="2021-08-01T10:09:49.049" v="2737" actId="692"/>
          <ac:cxnSpMkLst>
            <pc:docMk/>
            <pc:sldMk cId="1236969243" sldId="265"/>
            <ac:cxnSpMk id="57" creationId="{7516A710-36ED-4303-BDF0-A970FAE6385E}"/>
          </ac:cxnSpMkLst>
        </pc:cxnChg>
        <pc:cxnChg chg="mod">
          <ac:chgData name="Tiara Anggraini Prasetyo" userId="429542ff462e4103" providerId="LiveId" clId="{8A5F0D6C-3D4A-4F2F-9BCC-964969CE128A}" dt="2021-08-01T10:09:49.049" v="2737" actId="692"/>
          <ac:cxnSpMkLst>
            <pc:docMk/>
            <pc:sldMk cId="1236969243" sldId="265"/>
            <ac:cxnSpMk id="58" creationId="{8F2F7C7C-FDDC-4E37-BFAA-0868704B0FDA}"/>
          </ac:cxnSpMkLst>
        </pc:cxnChg>
        <pc:cxnChg chg="mod">
          <ac:chgData name="Tiara Anggraini Prasetyo" userId="429542ff462e4103" providerId="LiveId" clId="{8A5F0D6C-3D4A-4F2F-9BCC-964969CE128A}" dt="2021-08-01T10:09:49.049" v="2737" actId="692"/>
          <ac:cxnSpMkLst>
            <pc:docMk/>
            <pc:sldMk cId="1236969243" sldId="265"/>
            <ac:cxnSpMk id="59" creationId="{2A6E1C21-E7AA-453E-88B8-48DD64FF1F2E}"/>
          </ac:cxnSpMkLst>
        </pc:cxnChg>
        <pc:cxnChg chg="mod">
          <ac:chgData name="Tiara Anggraini Prasetyo" userId="429542ff462e4103" providerId="LiveId" clId="{8A5F0D6C-3D4A-4F2F-9BCC-964969CE128A}" dt="2021-08-01T10:09:49.049" v="2737" actId="692"/>
          <ac:cxnSpMkLst>
            <pc:docMk/>
            <pc:sldMk cId="1236969243" sldId="265"/>
            <ac:cxnSpMk id="60" creationId="{408F4433-A9EC-44AB-82E7-FD01D136EECD}"/>
          </ac:cxnSpMkLst>
        </pc:cxnChg>
        <pc:cxnChg chg="mod">
          <ac:chgData name="Tiara Anggraini Prasetyo" userId="429542ff462e4103" providerId="LiveId" clId="{8A5F0D6C-3D4A-4F2F-9BCC-964969CE128A}" dt="2021-08-01T10:09:49.049" v="2737" actId="692"/>
          <ac:cxnSpMkLst>
            <pc:docMk/>
            <pc:sldMk cId="1236969243" sldId="265"/>
            <ac:cxnSpMk id="61" creationId="{61CD4400-C62B-47AA-856D-24C75FE6C232}"/>
          </ac:cxnSpMkLst>
        </pc:cxnChg>
        <pc:cxnChg chg="mod">
          <ac:chgData name="Tiara Anggraini Prasetyo" userId="429542ff462e4103" providerId="LiveId" clId="{8A5F0D6C-3D4A-4F2F-9BCC-964969CE128A}" dt="2021-08-01T10:09:49.049" v="2737" actId="692"/>
          <ac:cxnSpMkLst>
            <pc:docMk/>
            <pc:sldMk cId="1236969243" sldId="265"/>
            <ac:cxnSpMk id="62" creationId="{4FAF880B-3BD6-4936-89C8-186C58F5114A}"/>
          </ac:cxnSpMkLst>
        </pc:cxnChg>
        <pc:cxnChg chg="mod">
          <ac:chgData name="Tiara Anggraini Prasetyo" userId="429542ff462e4103" providerId="LiveId" clId="{8A5F0D6C-3D4A-4F2F-9BCC-964969CE128A}" dt="2021-08-01T10:09:49.049" v="2737" actId="692"/>
          <ac:cxnSpMkLst>
            <pc:docMk/>
            <pc:sldMk cId="1236969243" sldId="265"/>
            <ac:cxnSpMk id="63" creationId="{9B362CED-4874-4E90-9D33-2F43C3D83E64}"/>
          </ac:cxnSpMkLst>
        </pc:cxnChg>
        <pc:cxnChg chg="mod">
          <ac:chgData name="Tiara Anggraini Prasetyo" userId="429542ff462e4103" providerId="LiveId" clId="{8A5F0D6C-3D4A-4F2F-9BCC-964969CE128A}" dt="2021-08-01T10:09:49.049" v="2737" actId="692"/>
          <ac:cxnSpMkLst>
            <pc:docMk/>
            <pc:sldMk cId="1236969243" sldId="265"/>
            <ac:cxnSpMk id="64" creationId="{6A6F8F09-5A63-4B2F-B111-D2335C79FFBF}"/>
          </ac:cxnSpMkLst>
        </pc:cxnChg>
        <pc:cxnChg chg="mod">
          <ac:chgData name="Tiara Anggraini Prasetyo" userId="429542ff462e4103" providerId="LiveId" clId="{8A5F0D6C-3D4A-4F2F-9BCC-964969CE128A}" dt="2021-08-01T10:09:49.049" v="2737" actId="692"/>
          <ac:cxnSpMkLst>
            <pc:docMk/>
            <pc:sldMk cId="1236969243" sldId="265"/>
            <ac:cxnSpMk id="65" creationId="{59571640-85D2-41CC-A1CD-F4CA3B8F645F}"/>
          </ac:cxnSpMkLst>
        </pc:cxnChg>
      </pc:sldChg>
      <pc:sldChg chg="addSp delSp modSp add mod modTransition modAnim">
        <pc:chgData name="Tiara Anggraini Prasetyo" userId="429542ff462e4103" providerId="LiveId" clId="{8A5F0D6C-3D4A-4F2F-9BCC-964969CE128A}" dt="2021-08-01T18:21:31.827" v="4232"/>
        <pc:sldMkLst>
          <pc:docMk/>
          <pc:sldMk cId="2451255264" sldId="266"/>
        </pc:sldMkLst>
        <pc:spChg chg="mod">
          <ac:chgData name="Tiara Anggraini Prasetyo" userId="429542ff462e4103" providerId="LiveId" clId="{8A5F0D6C-3D4A-4F2F-9BCC-964969CE128A}" dt="2021-08-01T05:51:45.309" v="693" actId="1076"/>
          <ac:spMkLst>
            <pc:docMk/>
            <pc:sldMk cId="2451255264" sldId="266"/>
            <ac:spMk id="8" creationId="{1E9B10B5-61A4-494B-A925-0CD8CAB930D8}"/>
          </ac:spMkLst>
        </pc:spChg>
        <pc:spChg chg="add del mod">
          <ac:chgData name="Tiara Anggraini Prasetyo" userId="429542ff462e4103" providerId="LiveId" clId="{8A5F0D6C-3D4A-4F2F-9BCC-964969CE128A}" dt="2021-08-01T10:08:42.321" v="2663"/>
          <ac:spMkLst>
            <pc:docMk/>
            <pc:sldMk cId="2451255264" sldId="266"/>
            <ac:spMk id="10" creationId="{359E3C2C-6C34-44C8-A7E9-3E8381F4839C}"/>
          </ac:spMkLst>
        </pc:spChg>
        <pc:spChg chg="add del mod">
          <ac:chgData name="Tiara Anggraini Prasetyo" userId="429542ff462e4103" providerId="LiveId" clId="{8A5F0D6C-3D4A-4F2F-9BCC-964969CE128A}" dt="2021-08-01T10:08:42.321" v="2663"/>
          <ac:spMkLst>
            <pc:docMk/>
            <pc:sldMk cId="2451255264" sldId="266"/>
            <ac:spMk id="11" creationId="{221CF08E-8087-4E24-8FCD-50D0873642D7}"/>
          </ac:spMkLst>
        </pc:spChg>
        <pc:spChg chg="add del mod">
          <ac:chgData name="Tiara Anggraini Prasetyo" userId="429542ff462e4103" providerId="LiveId" clId="{8A5F0D6C-3D4A-4F2F-9BCC-964969CE128A}" dt="2021-08-01T10:08:42.321" v="2663"/>
          <ac:spMkLst>
            <pc:docMk/>
            <pc:sldMk cId="2451255264" sldId="266"/>
            <ac:spMk id="12" creationId="{1B430BDC-6CA7-4990-A7BB-047A63E9FDA1}"/>
          </ac:spMkLst>
        </pc:spChg>
        <pc:spChg chg="mod">
          <ac:chgData name="Tiara Anggraini Prasetyo" userId="429542ff462e4103" providerId="LiveId" clId="{8A5F0D6C-3D4A-4F2F-9BCC-964969CE128A}" dt="2021-08-01T10:22:53.348" v="2986"/>
          <ac:spMkLst>
            <pc:docMk/>
            <pc:sldMk cId="2451255264" sldId="266"/>
            <ac:spMk id="17" creationId="{0EE985B8-DA62-4099-A43C-A5B67DCBD6DD}"/>
          </ac:spMkLst>
        </pc:spChg>
        <pc:spChg chg="mod">
          <ac:chgData name="Tiara Anggraini Prasetyo" userId="429542ff462e4103" providerId="LiveId" clId="{8A5F0D6C-3D4A-4F2F-9BCC-964969CE128A}" dt="2021-08-01T10:22:53.348" v="2986"/>
          <ac:spMkLst>
            <pc:docMk/>
            <pc:sldMk cId="2451255264" sldId="266"/>
            <ac:spMk id="18" creationId="{E8EF1BF5-0E44-41D7-A64A-9AE59C5A3AD3}"/>
          </ac:spMkLst>
        </pc:spChg>
        <pc:spChg chg="mod">
          <ac:chgData name="Tiara Anggraini Prasetyo" userId="429542ff462e4103" providerId="LiveId" clId="{8A5F0D6C-3D4A-4F2F-9BCC-964969CE128A}" dt="2021-08-01T10:22:53.348" v="2986"/>
          <ac:spMkLst>
            <pc:docMk/>
            <pc:sldMk cId="2451255264" sldId="266"/>
            <ac:spMk id="19" creationId="{9B7C637A-0C50-4871-8A8C-03DC108FD288}"/>
          </ac:spMkLst>
        </pc:spChg>
        <pc:spChg chg="mod">
          <ac:chgData name="Tiara Anggraini Prasetyo" userId="429542ff462e4103" providerId="LiveId" clId="{8A5F0D6C-3D4A-4F2F-9BCC-964969CE128A}" dt="2021-08-01T10:22:53.348" v="2986"/>
          <ac:spMkLst>
            <pc:docMk/>
            <pc:sldMk cId="2451255264" sldId="266"/>
            <ac:spMk id="20" creationId="{3D151200-E301-43F9-BDF0-D2148CD54C48}"/>
          </ac:spMkLst>
        </pc:spChg>
        <pc:spChg chg="mod">
          <ac:chgData name="Tiara Anggraini Prasetyo" userId="429542ff462e4103" providerId="LiveId" clId="{8A5F0D6C-3D4A-4F2F-9BCC-964969CE128A}" dt="2021-08-01T10:22:53.348" v="2986"/>
          <ac:spMkLst>
            <pc:docMk/>
            <pc:sldMk cId="2451255264" sldId="266"/>
            <ac:spMk id="21" creationId="{C4395748-FF60-4FE6-B613-86B54DB7C7FD}"/>
          </ac:spMkLst>
        </pc:spChg>
        <pc:spChg chg="mod">
          <ac:chgData name="Tiara Anggraini Prasetyo" userId="429542ff462e4103" providerId="LiveId" clId="{8A5F0D6C-3D4A-4F2F-9BCC-964969CE128A}" dt="2021-08-01T10:22:53.348" v="2986"/>
          <ac:spMkLst>
            <pc:docMk/>
            <pc:sldMk cId="2451255264" sldId="266"/>
            <ac:spMk id="22" creationId="{CC1749C0-EBB7-4926-B6D8-27BFD5EFD15E}"/>
          </ac:spMkLst>
        </pc:spChg>
        <pc:spChg chg="mod">
          <ac:chgData name="Tiara Anggraini Prasetyo" userId="429542ff462e4103" providerId="LiveId" clId="{8A5F0D6C-3D4A-4F2F-9BCC-964969CE128A}" dt="2021-08-01T10:22:53.348" v="2986"/>
          <ac:spMkLst>
            <pc:docMk/>
            <pc:sldMk cId="2451255264" sldId="266"/>
            <ac:spMk id="27" creationId="{9E86E59C-1E7E-491A-948E-0149F71B91B7}"/>
          </ac:spMkLst>
        </pc:spChg>
        <pc:spChg chg="mod">
          <ac:chgData name="Tiara Anggraini Prasetyo" userId="429542ff462e4103" providerId="LiveId" clId="{8A5F0D6C-3D4A-4F2F-9BCC-964969CE128A}" dt="2021-08-01T10:22:53.348" v="2986"/>
          <ac:spMkLst>
            <pc:docMk/>
            <pc:sldMk cId="2451255264" sldId="266"/>
            <ac:spMk id="28" creationId="{9CDAFF46-790F-45EA-A810-6268E0818415}"/>
          </ac:spMkLst>
        </pc:spChg>
        <pc:spChg chg="mod">
          <ac:chgData name="Tiara Anggraini Prasetyo" userId="429542ff462e4103" providerId="LiveId" clId="{8A5F0D6C-3D4A-4F2F-9BCC-964969CE128A}" dt="2021-08-01T10:22:53.348" v="2986"/>
          <ac:spMkLst>
            <pc:docMk/>
            <pc:sldMk cId="2451255264" sldId="266"/>
            <ac:spMk id="29" creationId="{86D8D2A1-504C-4412-B4F5-074443B76D61}"/>
          </ac:spMkLst>
        </pc:spChg>
        <pc:spChg chg="mod">
          <ac:chgData name="Tiara Anggraini Prasetyo" userId="429542ff462e4103" providerId="LiveId" clId="{8A5F0D6C-3D4A-4F2F-9BCC-964969CE128A}" dt="2021-08-01T10:22:53.348" v="2986"/>
          <ac:spMkLst>
            <pc:docMk/>
            <pc:sldMk cId="2451255264" sldId="266"/>
            <ac:spMk id="30" creationId="{849B69AB-6E1B-4222-92BF-94F166639FB3}"/>
          </ac:spMkLst>
        </pc:spChg>
        <pc:spChg chg="mod">
          <ac:chgData name="Tiara Anggraini Prasetyo" userId="429542ff462e4103" providerId="LiveId" clId="{8A5F0D6C-3D4A-4F2F-9BCC-964969CE128A}" dt="2021-08-01T10:22:53.348" v="2986"/>
          <ac:spMkLst>
            <pc:docMk/>
            <pc:sldMk cId="2451255264" sldId="266"/>
            <ac:spMk id="31" creationId="{D37AEFBD-9335-4D2D-9689-C9CE6408A4C2}"/>
          </ac:spMkLst>
        </pc:spChg>
        <pc:spChg chg="mod">
          <ac:chgData name="Tiara Anggraini Prasetyo" userId="429542ff462e4103" providerId="LiveId" clId="{8A5F0D6C-3D4A-4F2F-9BCC-964969CE128A}" dt="2021-08-01T10:22:53.348" v="2986"/>
          <ac:spMkLst>
            <pc:docMk/>
            <pc:sldMk cId="2451255264" sldId="266"/>
            <ac:spMk id="32" creationId="{6960B8BC-42B7-4D94-ACAE-29BE9B6CDD83}"/>
          </ac:spMkLst>
        </pc:spChg>
        <pc:spChg chg="mod">
          <ac:chgData name="Tiara Anggraini Prasetyo" userId="429542ff462e4103" providerId="LiveId" clId="{8A5F0D6C-3D4A-4F2F-9BCC-964969CE128A}" dt="2021-08-01T10:22:53.348" v="2986"/>
          <ac:spMkLst>
            <pc:docMk/>
            <pc:sldMk cId="2451255264" sldId="266"/>
            <ac:spMk id="34" creationId="{44C12C5D-D509-4F18-B265-C1AC87A7647E}"/>
          </ac:spMkLst>
        </pc:spChg>
        <pc:spChg chg="mod">
          <ac:chgData name="Tiara Anggraini Prasetyo" userId="429542ff462e4103" providerId="LiveId" clId="{8A5F0D6C-3D4A-4F2F-9BCC-964969CE128A}" dt="2021-08-01T10:22:53.348" v="2986"/>
          <ac:spMkLst>
            <pc:docMk/>
            <pc:sldMk cId="2451255264" sldId="266"/>
            <ac:spMk id="35" creationId="{E4F5440C-97FB-4E6B-8510-7AE53B67586F}"/>
          </ac:spMkLst>
        </pc:spChg>
        <pc:spChg chg="mod">
          <ac:chgData name="Tiara Anggraini Prasetyo" userId="429542ff462e4103" providerId="LiveId" clId="{8A5F0D6C-3D4A-4F2F-9BCC-964969CE128A}" dt="2021-08-01T10:22:53.348" v="2986"/>
          <ac:spMkLst>
            <pc:docMk/>
            <pc:sldMk cId="2451255264" sldId="266"/>
            <ac:spMk id="36" creationId="{D1E4CE86-1937-43F3-85FD-25A96ED1BE0F}"/>
          </ac:spMkLst>
        </pc:spChg>
        <pc:spChg chg="mod">
          <ac:chgData name="Tiara Anggraini Prasetyo" userId="429542ff462e4103" providerId="LiveId" clId="{8A5F0D6C-3D4A-4F2F-9BCC-964969CE128A}" dt="2021-08-01T10:22:53.348" v="2986"/>
          <ac:spMkLst>
            <pc:docMk/>
            <pc:sldMk cId="2451255264" sldId="266"/>
            <ac:spMk id="37" creationId="{325D136A-60A9-408B-A306-4AD9B0F7ECC0}"/>
          </ac:spMkLst>
        </pc:spChg>
        <pc:spChg chg="mod">
          <ac:chgData name="Tiara Anggraini Prasetyo" userId="429542ff462e4103" providerId="LiveId" clId="{8A5F0D6C-3D4A-4F2F-9BCC-964969CE128A}" dt="2021-08-01T10:22:53.348" v="2986"/>
          <ac:spMkLst>
            <pc:docMk/>
            <pc:sldMk cId="2451255264" sldId="266"/>
            <ac:spMk id="38" creationId="{4A9D6DF5-DFB8-4DDB-947F-F6163882D01C}"/>
          </ac:spMkLst>
        </pc:spChg>
        <pc:spChg chg="mod">
          <ac:chgData name="Tiara Anggraini Prasetyo" userId="429542ff462e4103" providerId="LiveId" clId="{8A5F0D6C-3D4A-4F2F-9BCC-964969CE128A}" dt="2021-08-01T10:22:53.348" v="2986"/>
          <ac:spMkLst>
            <pc:docMk/>
            <pc:sldMk cId="2451255264" sldId="266"/>
            <ac:spMk id="39" creationId="{666144B8-96E2-420F-87A5-0832A1600B0B}"/>
          </ac:spMkLst>
        </pc:spChg>
        <pc:spChg chg="mod">
          <ac:chgData name="Tiara Anggraini Prasetyo" userId="429542ff462e4103" providerId="LiveId" clId="{8A5F0D6C-3D4A-4F2F-9BCC-964969CE128A}" dt="2021-08-01T10:22:53.348" v="2986"/>
          <ac:spMkLst>
            <pc:docMk/>
            <pc:sldMk cId="2451255264" sldId="266"/>
            <ac:spMk id="40" creationId="{BA896786-BFBB-4EC6-92D7-852FF86ED1D4}"/>
          </ac:spMkLst>
        </pc:spChg>
        <pc:spChg chg="mod">
          <ac:chgData name="Tiara Anggraini Prasetyo" userId="429542ff462e4103" providerId="LiveId" clId="{8A5F0D6C-3D4A-4F2F-9BCC-964969CE128A}" dt="2021-08-01T10:22:53.348" v="2986"/>
          <ac:spMkLst>
            <pc:docMk/>
            <pc:sldMk cId="2451255264" sldId="266"/>
            <ac:spMk id="42" creationId="{F43AD398-887F-42FD-90A6-34B2C3A74BE0}"/>
          </ac:spMkLst>
        </pc:spChg>
        <pc:spChg chg="mod">
          <ac:chgData name="Tiara Anggraini Prasetyo" userId="429542ff462e4103" providerId="LiveId" clId="{8A5F0D6C-3D4A-4F2F-9BCC-964969CE128A}" dt="2021-08-01T10:22:53.348" v="2986"/>
          <ac:spMkLst>
            <pc:docMk/>
            <pc:sldMk cId="2451255264" sldId="266"/>
            <ac:spMk id="43" creationId="{4DE9DCCD-3D66-4BB0-B1F0-9ACFAB91F30B}"/>
          </ac:spMkLst>
        </pc:spChg>
        <pc:spChg chg="mod">
          <ac:chgData name="Tiara Anggraini Prasetyo" userId="429542ff462e4103" providerId="LiveId" clId="{8A5F0D6C-3D4A-4F2F-9BCC-964969CE128A}" dt="2021-08-01T10:22:53.348" v="2986"/>
          <ac:spMkLst>
            <pc:docMk/>
            <pc:sldMk cId="2451255264" sldId="266"/>
            <ac:spMk id="44" creationId="{E80677EC-9A8A-4732-88C5-2D2349468741}"/>
          </ac:spMkLst>
        </pc:spChg>
        <pc:spChg chg="mod">
          <ac:chgData name="Tiara Anggraini Prasetyo" userId="429542ff462e4103" providerId="LiveId" clId="{8A5F0D6C-3D4A-4F2F-9BCC-964969CE128A}" dt="2021-08-01T10:22:53.348" v="2986"/>
          <ac:spMkLst>
            <pc:docMk/>
            <pc:sldMk cId="2451255264" sldId="266"/>
            <ac:spMk id="45" creationId="{CD383C2B-82E5-4196-8552-B90EA5B6A9F4}"/>
          </ac:spMkLst>
        </pc:spChg>
        <pc:spChg chg="mod">
          <ac:chgData name="Tiara Anggraini Prasetyo" userId="429542ff462e4103" providerId="LiveId" clId="{8A5F0D6C-3D4A-4F2F-9BCC-964969CE128A}" dt="2021-08-01T10:22:53.348" v="2986"/>
          <ac:spMkLst>
            <pc:docMk/>
            <pc:sldMk cId="2451255264" sldId="266"/>
            <ac:spMk id="46" creationId="{D1310CFE-3353-47FE-BB24-B96E444D5EBB}"/>
          </ac:spMkLst>
        </pc:spChg>
        <pc:spChg chg="mod">
          <ac:chgData name="Tiara Anggraini Prasetyo" userId="429542ff462e4103" providerId="LiveId" clId="{8A5F0D6C-3D4A-4F2F-9BCC-964969CE128A}" dt="2021-08-01T10:22:53.348" v="2986"/>
          <ac:spMkLst>
            <pc:docMk/>
            <pc:sldMk cId="2451255264" sldId="266"/>
            <ac:spMk id="47" creationId="{9BC3432F-37CA-434A-946B-E0F59380C5CE}"/>
          </ac:spMkLst>
        </pc:spChg>
        <pc:spChg chg="mod">
          <ac:chgData name="Tiara Anggraini Prasetyo" userId="429542ff462e4103" providerId="LiveId" clId="{8A5F0D6C-3D4A-4F2F-9BCC-964969CE128A}" dt="2021-08-01T10:22:53.348" v="2986"/>
          <ac:spMkLst>
            <pc:docMk/>
            <pc:sldMk cId="2451255264" sldId="266"/>
            <ac:spMk id="48" creationId="{6014C0C0-4C26-45A7-9170-64A428910178}"/>
          </ac:spMkLst>
        </pc:spChg>
        <pc:spChg chg="mod">
          <ac:chgData name="Tiara Anggraini Prasetyo" userId="429542ff462e4103" providerId="LiveId" clId="{8A5F0D6C-3D4A-4F2F-9BCC-964969CE128A}" dt="2021-08-01T10:22:53.348" v="2986"/>
          <ac:spMkLst>
            <pc:docMk/>
            <pc:sldMk cId="2451255264" sldId="266"/>
            <ac:spMk id="50" creationId="{E05F21C4-AAE8-44FC-A27C-ACBBF539D3E3}"/>
          </ac:spMkLst>
        </pc:spChg>
        <pc:spChg chg="mod">
          <ac:chgData name="Tiara Anggraini Prasetyo" userId="429542ff462e4103" providerId="LiveId" clId="{8A5F0D6C-3D4A-4F2F-9BCC-964969CE128A}" dt="2021-08-01T10:22:53.348" v="2986"/>
          <ac:spMkLst>
            <pc:docMk/>
            <pc:sldMk cId="2451255264" sldId="266"/>
            <ac:spMk id="51" creationId="{90983C95-76FD-4836-BCC6-750BFED01B35}"/>
          </ac:spMkLst>
        </pc:spChg>
        <pc:spChg chg="mod">
          <ac:chgData name="Tiara Anggraini Prasetyo" userId="429542ff462e4103" providerId="LiveId" clId="{8A5F0D6C-3D4A-4F2F-9BCC-964969CE128A}" dt="2021-08-01T10:22:53.348" v="2986"/>
          <ac:spMkLst>
            <pc:docMk/>
            <pc:sldMk cId="2451255264" sldId="266"/>
            <ac:spMk id="52" creationId="{9EA98324-5875-44D1-8365-097B44EB46BB}"/>
          </ac:spMkLst>
        </pc:spChg>
        <pc:spChg chg="mod">
          <ac:chgData name="Tiara Anggraini Prasetyo" userId="429542ff462e4103" providerId="LiveId" clId="{8A5F0D6C-3D4A-4F2F-9BCC-964969CE128A}" dt="2021-08-01T10:22:53.348" v="2986"/>
          <ac:spMkLst>
            <pc:docMk/>
            <pc:sldMk cId="2451255264" sldId="266"/>
            <ac:spMk id="53" creationId="{1BEC8C68-A176-4C8F-9DC9-4DCA8CBE391A}"/>
          </ac:spMkLst>
        </pc:spChg>
        <pc:spChg chg="mod">
          <ac:chgData name="Tiara Anggraini Prasetyo" userId="429542ff462e4103" providerId="LiveId" clId="{8A5F0D6C-3D4A-4F2F-9BCC-964969CE128A}" dt="2021-08-01T10:22:53.348" v="2986"/>
          <ac:spMkLst>
            <pc:docMk/>
            <pc:sldMk cId="2451255264" sldId="266"/>
            <ac:spMk id="54" creationId="{88EC3D33-6350-4543-96DF-E5A7D51B7B02}"/>
          </ac:spMkLst>
        </pc:spChg>
        <pc:spChg chg="mod">
          <ac:chgData name="Tiara Anggraini Prasetyo" userId="429542ff462e4103" providerId="LiveId" clId="{8A5F0D6C-3D4A-4F2F-9BCC-964969CE128A}" dt="2021-08-01T10:22:53.348" v="2986"/>
          <ac:spMkLst>
            <pc:docMk/>
            <pc:sldMk cId="2451255264" sldId="266"/>
            <ac:spMk id="55" creationId="{9C1E6F13-993D-44BB-9D02-702FD1FCE7D2}"/>
          </ac:spMkLst>
        </pc:spChg>
        <pc:spChg chg="mod">
          <ac:chgData name="Tiara Anggraini Prasetyo" userId="429542ff462e4103" providerId="LiveId" clId="{8A5F0D6C-3D4A-4F2F-9BCC-964969CE128A}" dt="2021-08-01T10:22:53.348" v="2986"/>
          <ac:spMkLst>
            <pc:docMk/>
            <pc:sldMk cId="2451255264" sldId="266"/>
            <ac:spMk id="56" creationId="{508205F1-C834-4664-811C-443FE3846E99}"/>
          </ac:spMkLst>
        </pc:spChg>
        <pc:spChg chg="add del mod">
          <ac:chgData name="Tiara Anggraini Prasetyo" userId="429542ff462e4103" providerId="LiveId" clId="{8A5F0D6C-3D4A-4F2F-9BCC-964969CE128A}" dt="2021-08-01T10:23:05.478" v="2989"/>
          <ac:spMkLst>
            <pc:docMk/>
            <pc:sldMk cId="2451255264" sldId="266"/>
            <ac:spMk id="57" creationId="{C214220A-5003-4E87-9A63-3436442FF777}"/>
          </ac:spMkLst>
        </pc:spChg>
        <pc:spChg chg="add del mod">
          <ac:chgData name="Tiara Anggraini Prasetyo" userId="429542ff462e4103" providerId="LiveId" clId="{8A5F0D6C-3D4A-4F2F-9BCC-964969CE128A}" dt="2021-08-01T10:23:05.478" v="2989"/>
          <ac:spMkLst>
            <pc:docMk/>
            <pc:sldMk cId="2451255264" sldId="266"/>
            <ac:spMk id="58" creationId="{7D2E2301-E7C4-40CF-B06C-94020DAE8957}"/>
          </ac:spMkLst>
        </pc:spChg>
        <pc:spChg chg="add del mod">
          <ac:chgData name="Tiara Anggraini Prasetyo" userId="429542ff462e4103" providerId="LiveId" clId="{8A5F0D6C-3D4A-4F2F-9BCC-964969CE128A}" dt="2021-08-01T10:23:05.478" v="2989"/>
          <ac:spMkLst>
            <pc:docMk/>
            <pc:sldMk cId="2451255264" sldId="266"/>
            <ac:spMk id="59" creationId="{F57A156C-1895-4B7D-A5CB-9F956943740A}"/>
          </ac:spMkLst>
        </pc:spChg>
        <pc:spChg chg="add del mod">
          <ac:chgData name="Tiara Anggraini Prasetyo" userId="429542ff462e4103" providerId="LiveId" clId="{8A5F0D6C-3D4A-4F2F-9BCC-964969CE128A}" dt="2021-08-01T10:23:05.478" v="2989"/>
          <ac:spMkLst>
            <pc:docMk/>
            <pc:sldMk cId="2451255264" sldId="266"/>
            <ac:spMk id="60" creationId="{6CB0AC15-BA06-45D5-8035-F214D145EF47}"/>
          </ac:spMkLst>
        </pc:spChg>
        <pc:spChg chg="add del mod">
          <ac:chgData name="Tiara Anggraini Prasetyo" userId="429542ff462e4103" providerId="LiveId" clId="{8A5F0D6C-3D4A-4F2F-9BCC-964969CE128A}" dt="2021-08-01T10:23:05.478" v="2989"/>
          <ac:spMkLst>
            <pc:docMk/>
            <pc:sldMk cId="2451255264" sldId="266"/>
            <ac:spMk id="61" creationId="{7AC0B955-0C43-4021-B6B2-CB0DF24B8E6D}"/>
          </ac:spMkLst>
        </pc:spChg>
        <pc:spChg chg="add del mod">
          <ac:chgData name="Tiara Anggraini Prasetyo" userId="429542ff462e4103" providerId="LiveId" clId="{8A5F0D6C-3D4A-4F2F-9BCC-964969CE128A}" dt="2021-08-01T10:23:05.478" v="2989"/>
          <ac:spMkLst>
            <pc:docMk/>
            <pc:sldMk cId="2451255264" sldId="266"/>
            <ac:spMk id="62" creationId="{8CFCFA07-4436-4FE6-8CE6-2B1C1A7B473A}"/>
          </ac:spMkLst>
        </pc:spChg>
        <pc:spChg chg="mod">
          <ac:chgData name="Tiara Anggraini Prasetyo" userId="429542ff462e4103" providerId="LiveId" clId="{8A5F0D6C-3D4A-4F2F-9BCC-964969CE128A}" dt="2021-08-01T10:23:29.434" v="2993"/>
          <ac:spMkLst>
            <pc:docMk/>
            <pc:sldMk cId="2451255264" sldId="266"/>
            <ac:spMk id="67" creationId="{57342B12-595D-4745-8DCD-FD94409EA8AA}"/>
          </ac:spMkLst>
        </pc:spChg>
        <pc:spChg chg="mod">
          <ac:chgData name="Tiara Anggraini Prasetyo" userId="429542ff462e4103" providerId="LiveId" clId="{8A5F0D6C-3D4A-4F2F-9BCC-964969CE128A}" dt="2021-08-01T10:23:29.434" v="2993"/>
          <ac:spMkLst>
            <pc:docMk/>
            <pc:sldMk cId="2451255264" sldId="266"/>
            <ac:spMk id="68" creationId="{F9611704-32CD-44D8-8A7C-4207F04403A2}"/>
          </ac:spMkLst>
        </pc:spChg>
        <pc:spChg chg="mod">
          <ac:chgData name="Tiara Anggraini Prasetyo" userId="429542ff462e4103" providerId="LiveId" clId="{8A5F0D6C-3D4A-4F2F-9BCC-964969CE128A}" dt="2021-08-01T10:23:29.434" v="2993"/>
          <ac:spMkLst>
            <pc:docMk/>
            <pc:sldMk cId="2451255264" sldId="266"/>
            <ac:spMk id="69" creationId="{F1167A8C-967F-4EFE-8845-D5BCC2828873}"/>
          </ac:spMkLst>
        </pc:spChg>
        <pc:spChg chg="mod">
          <ac:chgData name="Tiara Anggraini Prasetyo" userId="429542ff462e4103" providerId="LiveId" clId="{8A5F0D6C-3D4A-4F2F-9BCC-964969CE128A}" dt="2021-08-01T10:23:29.434" v="2993"/>
          <ac:spMkLst>
            <pc:docMk/>
            <pc:sldMk cId="2451255264" sldId="266"/>
            <ac:spMk id="70" creationId="{8CACCE8C-00E7-4741-B166-765DB0926677}"/>
          </ac:spMkLst>
        </pc:spChg>
        <pc:spChg chg="mod">
          <ac:chgData name="Tiara Anggraini Prasetyo" userId="429542ff462e4103" providerId="LiveId" clId="{8A5F0D6C-3D4A-4F2F-9BCC-964969CE128A}" dt="2021-08-01T10:23:29.434" v="2993"/>
          <ac:spMkLst>
            <pc:docMk/>
            <pc:sldMk cId="2451255264" sldId="266"/>
            <ac:spMk id="71" creationId="{41D55308-08CF-4915-A586-72874A37CEE2}"/>
          </ac:spMkLst>
        </pc:spChg>
        <pc:spChg chg="mod">
          <ac:chgData name="Tiara Anggraini Prasetyo" userId="429542ff462e4103" providerId="LiveId" clId="{8A5F0D6C-3D4A-4F2F-9BCC-964969CE128A}" dt="2021-08-01T10:23:29.434" v="2993"/>
          <ac:spMkLst>
            <pc:docMk/>
            <pc:sldMk cId="2451255264" sldId="266"/>
            <ac:spMk id="72" creationId="{614C3886-19A0-4673-8A57-25B0642D7D9C}"/>
          </ac:spMkLst>
        </pc:spChg>
        <pc:spChg chg="add mod">
          <ac:chgData name="Tiara Anggraini Prasetyo" userId="429542ff462e4103" providerId="LiveId" clId="{8A5F0D6C-3D4A-4F2F-9BCC-964969CE128A}" dt="2021-08-01T10:25:22.321" v="3071" actId="207"/>
          <ac:spMkLst>
            <pc:docMk/>
            <pc:sldMk cId="2451255264" sldId="266"/>
            <ac:spMk id="73" creationId="{897B9734-466F-46E5-ACBF-9B6BB74FDDE4}"/>
          </ac:spMkLst>
        </pc:spChg>
        <pc:spChg chg="mod">
          <ac:chgData name="Tiara Anggraini Prasetyo" userId="429542ff462e4103" providerId="LiveId" clId="{8A5F0D6C-3D4A-4F2F-9BCC-964969CE128A}" dt="2021-08-01T10:23:29.434" v="2993"/>
          <ac:spMkLst>
            <pc:docMk/>
            <pc:sldMk cId="2451255264" sldId="266"/>
            <ac:spMk id="78" creationId="{8CA1D963-1351-406F-B49A-480A65297E31}"/>
          </ac:spMkLst>
        </pc:spChg>
        <pc:spChg chg="mod">
          <ac:chgData name="Tiara Anggraini Prasetyo" userId="429542ff462e4103" providerId="LiveId" clId="{8A5F0D6C-3D4A-4F2F-9BCC-964969CE128A}" dt="2021-08-01T10:23:29.434" v="2993"/>
          <ac:spMkLst>
            <pc:docMk/>
            <pc:sldMk cId="2451255264" sldId="266"/>
            <ac:spMk id="79" creationId="{0D5D67EC-B2A1-4D1D-996A-434EE2F5A105}"/>
          </ac:spMkLst>
        </pc:spChg>
        <pc:spChg chg="mod">
          <ac:chgData name="Tiara Anggraini Prasetyo" userId="429542ff462e4103" providerId="LiveId" clId="{8A5F0D6C-3D4A-4F2F-9BCC-964969CE128A}" dt="2021-08-01T10:23:29.434" v="2993"/>
          <ac:spMkLst>
            <pc:docMk/>
            <pc:sldMk cId="2451255264" sldId="266"/>
            <ac:spMk id="80" creationId="{F6FD5AD6-F5C8-41C4-B31A-D3184A701327}"/>
          </ac:spMkLst>
        </pc:spChg>
        <pc:spChg chg="mod">
          <ac:chgData name="Tiara Anggraini Prasetyo" userId="429542ff462e4103" providerId="LiveId" clId="{8A5F0D6C-3D4A-4F2F-9BCC-964969CE128A}" dt="2021-08-01T10:23:29.434" v="2993"/>
          <ac:spMkLst>
            <pc:docMk/>
            <pc:sldMk cId="2451255264" sldId="266"/>
            <ac:spMk id="81" creationId="{5C64BEE3-143B-49BA-85BF-DB4A0200033E}"/>
          </ac:spMkLst>
        </pc:spChg>
        <pc:spChg chg="mod">
          <ac:chgData name="Tiara Anggraini Prasetyo" userId="429542ff462e4103" providerId="LiveId" clId="{8A5F0D6C-3D4A-4F2F-9BCC-964969CE128A}" dt="2021-08-01T10:23:29.434" v="2993"/>
          <ac:spMkLst>
            <pc:docMk/>
            <pc:sldMk cId="2451255264" sldId="266"/>
            <ac:spMk id="82" creationId="{3BAC8025-8970-4895-B1A2-478844813956}"/>
          </ac:spMkLst>
        </pc:spChg>
        <pc:spChg chg="mod">
          <ac:chgData name="Tiara Anggraini Prasetyo" userId="429542ff462e4103" providerId="LiveId" clId="{8A5F0D6C-3D4A-4F2F-9BCC-964969CE128A}" dt="2021-08-01T10:23:29.434" v="2993"/>
          <ac:spMkLst>
            <pc:docMk/>
            <pc:sldMk cId="2451255264" sldId="266"/>
            <ac:spMk id="83" creationId="{21562953-BA30-4F1C-99AD-E5EC0CA688C3}"/>
          </ac:spMkLst>
        </pc:spChg>
        <pc:spChg chg="mod">
          <ac:chgData name="Tiara Anggraini Prasetyo" userId="429542ff462e4103" providerId="LiveId" clId="{8A5F0D6C-3D4A-4F2F-9BCC-964969CE128A}" dt="2021-08-01T10:27:45.633" v="3101" actId="692"/>
          <ac:spMkLst>
            <pc:docMk/>
            <pc:sldMk cId="2451255264" sldId="266"/>
            <ac:spMk id="85" creationId="{A7D94A16-122C-4B5C-AD48-35248163691A}"/>
          </ac:spMkLst>
        </pc:spChg>
        <pc:spChg chg="mod">
          <ac:chgData name="Tiara Anggraini Prasetyo" userId="429542ff462e4103" providerId="LiveId" clId="{8A5F0D6C-3D4A-4F2F-9BCC-964969CE128A}" dt="2021-08-01T10:27:45.633" v="3101" actId="692"/>
          <ac:spMkLst>
            <pc:docMk/>
            <pc:sldMk cId="2451255264" sldId="266"/>
            <ac:spMk id="86" creationId="{E5434CDE-58EF-4BF4-9840-F0FD4ACDA09B}"/>
          </ac:spMkLst>
        </pc:spChg>
        <pc:spChg chg="mod">
          <ac:chgData name="Tiara Anggraini Prasetyo" userId="429542ff462e4103" providerId="LiveId" clId="{8A5F0D6C-3D4A-4F2F-9BCC-964969CE128A}" dt="2021-08-01T10:27:45.633" v="3101" actId="692"/>
          <ac:spMkLst>
            <pc:docMk/>
            <pc:sldMk cId="2451255264" sldId="266"/>
            <ac:spMk id="87" creationId="{4C093CE1-B83C-4265-AF42-A47CFD2FC666}"/>
          </ac:spMkLst>
        </pc:spChg>
        <pc:spChg chg="mod">
          <ac:chgData name="Tiara Anggraini Prasetyo" userId="429542ff462e4103" providerId="LiveId" clId="{8A5F0D6C-3D4A-4F2F-9BCC-964969CE128A}" dt="2021-08-01T10:27:45.633" v="3101" actId="692"/>
          <ac:spMkLst>
            <pc:docMk/>
            <pc:sldMk cId="2451255264" sldId="266"/>
            <ac:spMk id="88" creationId="{EF927E7A-A4D0-4079-B48C-0619E1C5A25C}"/>
          </ac:spMkLst>
        </pc:spChg>
        <pc:spChg chg="mod">
          <ac:chgData name="Tiara Anggraini Prasetyo" userId="429542ff462e4103" providerId="LiveId" clId="{8A5F0D6C-3D4A-4F2F-9BCC-964969CE128A}" dt="2021-08-01T10:27:45.633" v="3101" actId="692"/>
          <ac:spMkLst>
            <pc:docMk/>
            <pc:sldMk cId="2451255264" sldId="266"/>
            <ac:spMk id="89" creationId="{EC5C1C87-7710-4F38-93CC-5E7F9BF4EAEF}"/>
          </ac:spMkLst>
        </pc:spChg>
        <pc:spChg chg="mod">
          <ac:chgData name="Tiara Anggraini Prasetyo" userId="429542ff462e4103" providerId="LiveId" clId="{8A5F0D6C-3D4A-4F2F-9BCC-964969CE128A}" dt="2021-08-01T10:27:45.633" v="3101" actId="692"/>
          <ac:spMkLst>
            <pc:docMk/>
            <pc:sldMk cId="2451255264" sldId="266"/>
            <ac:spMk id="90" creationId="{3645FC2D-7BA0-4550-8CF1-F615909204C5}"/>
          </ac:spMkLst>
        </pc:spChg>
        <pc:spChg chg="mod">
          <ac:chgData name="Tiara Anggraini Prasetyo" userId="429542ff462e4103" providerId="LiveId" clId="{8A5F0D6C-3D4A-4F2F-9BCC-964969CE128A}" dt="2021-08-01T10:27:45.633" v="3101" actId="692"/>
          <ac:spMkLst>
            <pc:docMk/>
            <pc:sldMk cId="2451255264" sldId="266"/>
            <ac:spMk id="91" creationId="{5F448CC8-4884-45B6-ACA6-8670E0BEA8B5}"/>
          </ac:spMkLst>
        </pc:spChg>
        <pc:spChg chg="mod">
          <ac:chgData name="Tiara Anggraini Prasetyo" userId="429542ff462e4103" providerId="LiveId" clId="{8A5F0D6C-3D4A-4F2F-9BCC-964969CE128A}" dt="2021-08-01T10:27:36.086" v="3097" actId="692"/>
          <ac:spMkLst>
            <pc:docMk/>
            <pc:sldMk cId="2451255264" sldId="266"/>
            <ac:spMk id="93" creationId="{DE0C4E69-8D60-42A6-B610-E707F9A83F97}"/>
          </ac:spMkLst>
        </pc:spChg>
        <pc:spChg chg="mod">
          <ac:chgData name="Tiara Anggraini Prasetyo" userId="429542ff462e4103" providerId="LiveId" clId="{8A5F0D6C-3D4A-4F2F-9BCC-964969CE128A}" dt="2021-08-01T10:27:36.086" v="3097" actId="692"/>
          <ac:spMkLst>
            <pc:docMk/>
            <pc:sldMk cId="2451255264" sldId="266"/>
            <ac:spMk id="94" creationId="{B3724511-A65E-4F09-BEBE-C30F4A0F06F0}"/>
          </ac:spMkLst>
        </pc:spChg>
        <pc:spChg chg="mod">
          <ac:chgData name="Tiara Anggraini Prasetyo" userId="429542ff462e4103" providerId="LiveId" clId="{8A5F0D6C-3D4A-4F2F-9BCC-964969CE128A}" dt="2021-08-01T10:27:36.086" v="3097" actId="692"/>
          <ac:spMkLst>
            <pc:docMk/>
            <pc:sldMk cId="2451255264" sldId="266"/>
            <ac:spMk id="95" creationId="{D55774A9-92E7-49A1-A52F-5E901FAB8541}"/>
          </ac:spMkLst>
        </pc:spChg>
        <pc:spChg chg="mod">
          <ac:chgData name="Tiara Anggraini Prasetyo" userId="429542ff462e4103" providerId="LiveId" clId="{8A5F0D6C-3D4A-4F2F-9BCC-964969CE128A}" dt="2021-08-01T10:27:36.086" v="3097" actId="692"/>
          <ac:spMkLst>
            <pc:docMk/>
            <pc:sldMk cId="2451255264" sldId="266"/>
            <ac:spMk id="96" creationId="{7C21C7BF-167F-4956-9049-BD20556F1F91}"/>
          </ac:spMkLst>
        </pc:spChg>
        <pc:spChg chg="mod">
          <ac:chgData name="Tiara Anggraini Prasetyo" userId="429542ff462e4103" providerId="LiveId" clId="{8A5F0D6C-3D4A-4F2F-9BCC-964969CE128A}" dt="2021-08-01T10:27:36.086" v="3097" actId="692"/>
          <ac:spMkLst>
            <pc:docMk/>
            <pc:sldMk cId="2451255264" sldId="266"/>
            <ac:spMk id="97" creationId="{13A1979C-74B9-4C42-BFF9-064A79472560}"/>
          </ac:spMkLst>
        </pc:spChg>
        <pc:spChg chg="mod">
          <ac:chgData name="Tiara Anggraini Prasetyo" userId="429542ff462e4103" providerId="LiveId" clId="{8A5F0D6C-3D4A-4F2F-9BCC-964969CE128A}" dt="2021-08-01T10:27:36.086" v="3097" actId="692"/>
          <ac:spMkLst>
            <pc:docMk/>
            <pc:sldMk cId="2451255264" sldId="266"/>
            <ac:spMk id="98" creationId="{800ECA22-F5CE-4BD6-9EE4-C13B5B8952B9}"/>
          </ac:spMkLst>
        </pc:spChg>
        <pc:spChg chg="mod">
          <ac:chgData name="Tiara Anggraini Prasetyo" userId="429542ff462e4103" providerId="LiveId" clId="{8A5F0D6C-3D4A-4F2F-9BCC-964969CE128A}" dt="2021-08-01T10:27:36.086" v="3097" actId="692"/>
          <ac:spMkLst>
            <pc:docMk/>
            <pc:sldMk cId="2451255264" sldId="266"/>
            <ac:spMk id="99" creationId="{96480703-D0BE-47E2-B786-B5BA843D98B7}"/>
          </ac:spMkLst>
        </pc:spChg>
        <pc:spChg chg="mod">
          <ac:chgData name="Tiara Anggraini Prasetyo" userId="429542ff462e4103" providerId="LiveId" clId="{8A5F0D6C-3D4A-4F2F-9BCC-964969CE128A}" dt="2021-08-01T10:27:23.445" v="3093" actId="692"/>
          <ac:spMkLst>
            <pc:docMk/>
            <pc:sldMk cId="2451255264" sldId="266"/>
            <ac:spMk id="101" creationId="{C656C9DA-E780-4AA2-8206-75F1318F49E9}"/>
          </ac:spMkLst>
        </pc:spChg>
        <pc:spChg chg="mod">
          <ac:chgData name="Tiara Anggraini Prasetyo" userId="429542ff462e4103" providerId="LiveId" clId="{8A5F0D6C-3D4A-4F2F-9BCC-964969CE128A}" dt="2021-08-01T10:27:23.445" v="3093" actId="692"/>
          <ac:spMkLst>
            <pc:docMk/>
            <pc:sldMk cId="2451255264" sldId="266"/>
            <ac:spMk id="102" creationId="{F630FEDF-5066-4006-B821-80B64A033246}"/>
          </ac:spMkLst>
        </pc:spChg>
        <pc:spChg chg="mod">
          <ac:chgData name="Tiara Anggraini Prasetyo" userId="429542ff462e4103" providerId="LiveId" clId="{8A5F0D6C-3D4A-4F2F-9BCC-964969CE128A}" dt="2021-08-01T10:27:23.445" v="3093" actId="692"/>
          <ac:spMkLst>
            <pc:docMk/>
            <pc:sldMk cId="2451255264" sldId="266"/>
            <ac:spMk id="103" creationId="{7477208C-961E-44EE-98FB-3172BBD22BD5}"/>
          </ac:spMkLst>
        </pc:spChg>
        <pc:spChg chg="mod">
          <ac:chgData name="Tiara Anggraini Prasetyo" userId="429542ff462e4103" providerId="LiveId" clId="{8A5F0D6C-3D4A-4F2F-9BCC-964969CE128A}" dt="2021-08-01T10:27:23.445" v="3093" actId="692"/>
          <ac:spMkLst>
            <pc:docMk/>
            <pc:sldMk cId="2451255264" sldId="266"/>
            <ac:spMk id="104" creationId="{3B372019-2191-4DC8-AF02-EEAF3107D479}"/>
          </ac:spMkLst>
        </pc:spChg>
        <pc:spChg chg="mod">
          <ac:chgData name="Tiara Anggraini Prasetyo" userId="429542ff462e4103" providerId="LiveId" clId="{8A5F0D6C-3D4A-4F2F-9BCC-964969CE128A}" dt="2021-08-01T10:27:23.445" v="3093" actId="692"/>
          <ac:spMkLst>
            <pc:docMk/>
            <pc:sldMk cId="2451255264" sldId="266"/>
            <ac:spMk id="105" creationId="{E6EB4AF7-4CB4-41FE-B709-8B5C485AFDE7}"/>
          </ac:spMkLst>
        </pc:spChg>
        <pc:spChg chg="mod">
          <ac:chgData name="Tiara Anggraini Prasetyo" userId="429542ff462e4103" providerId="LiveId" clId="{8A5F0D6C-3D4A-4F2F-9BCC-964969CE128A}" dt="2021-08-01T10:27:23.445" v="3093" actId="692"/>
          <ac:spMkLst>
            <pc:docMk/>
            <pc:sldMk cId="2451255264" sldId="266"/>
            <ac:spMk id="106" creationId="{91D90ED4-ED67-4F0C-ACD3-843C9EA2D572}"/>
          </ac:spMkLst>
        </pc:spChg>
        <pc:spChg chg="mod">
          <ac:chgData name="Tiara Anggraini Prasetyo" userId="429542ff462e4103" providerId="LiveId" clId="{8A5F0D6C-3D4A-4F2F-9BCC-964969CE128A}" dt="2021-08-01T10:27:23.445" v="3093" actId="692"/>
          <ac:spMkLst>
            <pc:docMk/>
            <pc:sldMk cId="2451255264" sldId="266"/>
            <ac:spMk id="107" creationId="{0AB69B2E-6976-43A9-BBA8-6D2313781FD5}"/>
          </ac:spMkLst>
        </pc:spChg>
        <pc:spChg chg="add mod">
          <ac:chgData name="Tiara Anggraini Prasetyo" userId="429542ff462e4103" providerId="LiveId" clId="{8A5F0D6C-3D4A-4F2F-9BCC-964969CE128A}" dt="2021-08-01T18:19:50.996" v="4211" actId="164"/>
          <ac:spMkLst>
            <pc:docMk/>
            <pc:sldMk cId="2451255264" sldId="266"/>
            <ac:spMk id="108" creationId="{9693749D-31AB-4C28-B99D-0476EF53B2AB}"/>
          </ac:spMkLst>
        </pc:spChg>
        <pc:spChg chg="add mod">
          <ac:chgData name="Tiara Anggraini Prasetyo" userId="429542ff462e4103" providerId="LiveId" clId="{8A5F0D6C-3D4A-4F2F-9BCC-964969CE128A}" dt="2021-08-01T18:19:53.548" v="4212" actId="164"/>
          <ac:spMkLst>
            <pc:docMk/>
            <pc:sldMk cId="2451255264" sldId="266"/>
            <ac:spMk id="109" creationId="{3398B5C7-9144-4372-B569-DEBBDDDB5587}"/>
          </ac:spMkLst>
        </pc:spChg>
        <pc:spChg chg="add mod">
          <ac:chgData name="Tiara Anggraini Prasetyo" userId="429542ff462e4103" providerId="LiveId" clId="{8A5F0D6C-3D4A-4F2F-9BCC-964969CE128A}" dt="2021-08-01T18:19:56.447" v="4213" actId="164"/>
          <ac:spMkLst>
            <pc:docMk/>
            <pc:sldMk cId="2451255264" sldId="266"/>
            <ac:spMk id="110" creationId="{AAF1F5CA-2C42-4BE9-8239-73CA047F74B6}"/>
          </ac:spMkLst>
        </pc:spChg>
        <pc:spChg chg="add mod">
          <ac:chgData name="Tiara Anggraini Prasetyo" userId="429542ff462e4103" providerId="LiveId" clId="{8A5F0D6C-3D4A-4F2F-9BCC-964969CE128A}" dt="2021-08-01T10:23:36.885" v="2994" actId="1076"/>
          <ac:spMkLst>
            <pc:docMk/>
            <pc:sldMk cId="2451255264" sldId="266"/>
            <ac:spMk id="111" creationId="{51CF6292-620B-47E4-BCB1-F9EBDAD8E43C}"/>
          </ac:spMkLst>
        </pc:spChg>
        <pc:spChg chg="add mod">
          <ac:chgData name="Tiara Anggraini Prasetyo" userId="429542ff462e4103" providerId="LiveId" clId="{8A5F0D6C-3D4A-4F2F-9BCC-964969CE128A}" dt="2021-08-01T10:31:05.324" v="3200" actId="1038"/>
          <ac:spMkLst>
            <pc:docMk/>
            <pc:sldMk cId="2451255264" sldId="266"/>
            <ac:spMk id="112" creationId="{E25665A3-6F44-45D4-9F5B-D7FDE5DE8FAB}"/>
          </ac:spMkLst>
        </pc:spChg>
        <pc:spChg chg="add mod">
          <ac:chgData name="Tiara Anggraini Prasetyo" userId="429542ff462e4103" providerId="LiveId" clId="{8A5F0D6C-3D4A-4F2F-9BCC-964969CE128A}" dt="2021-08-01T10:31:12.128" v="3205" actId="1038"/>
          <ac:spMkLst>
            <pc:docMk/>
            <pc:sldMk cId="2451255264" sldId="266"/>
            <ac:spMk id="113" creationId="{23FFDD26-5B8F-474E-A071-31C8D1E062F8}"/>
          </ac:spMkLst>
        </pc:spChg>
        <pc:spChg chg="add mod">
          <ac:chgData name="Tiara Anggraini Prasetyo" userId="429542ff462e4103" providerId="LiveId" clId="{8A5F0D6C-3D4A-4F2F-9BCC-964969CE128A}" dt="2021-08-01T18:19:50.996" v="4211" actId="164"/>
          <ac:spMkLst>
            <pc:docMk/>
            <pc:sldMk cId="2451255264" sldId="266"/>
            <ac:spMk id="217" creationId="{688038CA-672A-4EE5-9D78-A78F9E213AED}"/>
          </ac:spMkLst>
        </pc:spChg>
        <pc:spChg chg="add mod">
          <ac:chgData name="Tiara Anggraini Prasetyo" userId="429542ff462e4103" providerId="LiveId" clId="{8A5F0D6C-3D4A-4F2F-9BCC-964969CE128A}" dt="2021-08-01T18:19:53.548" v="4212" actId="164"/>
          <ac:spMkLst>
            <pc:docMk/>
            <pc:sldMk cId="2451255264" sldId="266"/>
            <ac:spMk id="218" creationId="{78EB27E2-2E7D-40A4-B68C-66D4A7E46324}"/>
          </ac:spMkLst>
        </pc:spChg>
        <pc:spChg chg="add mod">
          <ac:chgData name="Tiara Anggraini Prasetyo" userId="429542ff462e4103" providerId="LiveId" clId="{8A5F0D6C-3D4A-4F2F-9BCC-964969CE128A}" dt="2021-08-01T18:19:56.447" v="4213" actId="164"/>
          <ac:spMkLst>
            <pc:docMk/>
            <pc:sldMk cId="2451255264" sldId="266"/>
            <ac:spMk id="219" creationId="{CE994CD2-F749-485F-BDC5-A983A42658AC}"/>
          </ac:spMkLst>
        </pc:spChg>
        <pc:spChg chg="mod">
          <ac:chgData name="Tiara Anggraini Prasetyo" userId="429542ff462e4103" providerId="LiveId" clId="{8A5F0D6C-3D4A-4F2F-9BCC-964969CE128A}" dt="2021-08-01T10:33:50.491" v="3222"/>
          <ac:spMkLst>
            <pc:docMk/>
            <pc:sldMk cId="2451255264" sldId="266"/>
            <ac:spMk id="225" creationId="{9FE526B3-33EF-439B-B1A8-9E80253B8620}"/>
          </ac:spMkLst>
        </pc:spChg>
        <pc:spChg chg="mod">
          <ac:chgData name="Tiara Anggraini Prasetyo" userId="429542ff462e4103" providerId="LiveId" clId="{8A5F0D6C-3D4A-4F2F-9BCC-964969CE128A}" dt="2021-08-01T10:33:59.741" v="3226" actId="571"/>
          <ac:spMkLst>
            <pc:docMk/>
            <pc:sldMk cId="2451255264" sldId="266"/>
            <ac:spMk id="228" creationId="{6F41ADD5-3F82-4E79-857B-E3CA3A8C9E56}"/>
          </ac:spMkLst>
        </pc:spChg>
        <pc:grpChg chg="add mod">
          <ac:chgData name="Tiara Anggraini Prasetyo" userId="429542ff462e4103" providerId="LiveId" clId="{8A5F0D6C-3D4A-4F2F-9BCC-964969CE128A}" dt="2021-08-01T18:19:50.996" v="4211" actId="164"/>
          <ac:grpSpMkLst>
            <pc:docMk/>
            <pc:sldMk cId="2451255264" sldId="266"/>
            <ac:grpSpMk id="2" creationId="{86A10CB7-726E-4BEA-A0BD-781EED8DBB19}"/>
          </ac:grpSpMkLst>
        </pc:grpChg>
        <pc:grpChg chg="add mod">
          <ac:chgData name="Tiara Anggraini Prasetyo" userId="429542ff462e4103" providerId="LiveId" clId="{8A5F0D6C-3D4A-4F2F-9BCC-964969CE128A}" dt="2021-08-01T18:19:53.548" v="4212" actId="164"/>
          <ac:grpSpMkLst>
            <pc:docMk/>
            <pc:sldMk cId="2451255264" sldId="266"/>
            <ac:grpSpMk id="3" creationId="{114BE853-7220-44FB-AEC1-C2BF3469600D}"/>
          </ac:grpSpMkLst>
        </pc:grpChg>
        <pc:grpChg chg="add mod">
          <ac:chgData name="Tiara Anggraini Prasetyo" userId="429542ff462e4103" providerId="LiveId" clId="{8A5F0D6C-3D4A-4F2F-9BCC-964969CE128A}" dt="2021-08-01T18:19:56.447" v="4213" actId="164"/>
          <ac:grpSpMkLst>
            <pc:docMk/>
            <pc:sldMk cId="2451255264" sldId="266"/>
            <ac:grpSpMk id="10" creationId="{109702EB-FD05-47B9-9A3C-96BA4CD6112D}"/>
          </ac:grpSpMkLst>
        </pc:grpChg>
        <pc:grpChg chg="add del mod">
          <ac:chgData name="Tiara Anggraini Prasetyo" userId="429542ff462e4103" providerId="LiveId" clId="{8A5F0D6C-3D4A-4F2F-9BCC-964969CE128A}" dt="2021-08-01T10:23:05.478" v="2989"/>
          <ac:grpSpMkLst>
            <pc:docMk/>
            <pc:sldMk cId="2451255264" sldId="266"/>
            <ac:grpSpMk id="13" creationId="{99A3645E-907A-4577-B0A5-DABA94082C02}"/>
          </ac:grpSpMkLst>
        </pc:grpChg>
        <pc:grpChg chg="mod">
          <ac:chgData name="Tiara Anggraini Prasetyo" userId="429542ff462e4103" providerId="LiveId" clId="{8A5F0D6C-3D4A-4F2F-9BCC-964969CE128A}" dt="2021-08-01T10:22:53.348" v="2986"/>
          <ac:grpSpMkLst>
            <pc:docMk/>
            <pc:sldMk cId="2451255264" sldId="266"/>
            <ac:grpSpMk id="14" creationId="{02C52437-DA03-4C99-B2B2-CD44741D358D}"/>
          </ac:grpSpMkLst>
        </pc:grpChg>
        <pc:grpChg chg="mod">
          <ac:chgData name="Tiara Anggraini Prasetyo" userId="429542ff462e4103" providerId="LiveId" clId="{8A5F0D6C-3D4A-4F2F-9BCC-964969CE128A}" dt="2021-08-01T10:22:53.348" v="2986"/>
          <ac:grpSpMkLst>
            <pc:docMk/>
            <pc:sldMk cId="2451255264" sldId="266"/>
            <ac:grpSpMk id="15" creationId="{7D64D6A8-4C2C-4314-88EB-43703B9FE7CA}"/>
          </ac:grpSpMkLst>
        </pc:grpChg>
        <pc:grpChg chg="mod">
          <ac:chgData name="Tiara Anggraini Prasetyo" userId="429542ff462e4103" providerId="LiveId" clId="{8A5F0D6C-3D4A-4F2F-9BCC-964969CE128A}" dt="2021-08-01T10:22:53.348" v="2986"/>
          <ac:grpSpMkLst>
            <pc:docMk/>
            <pc:sldMk cId="2451255264" sldId="266"/>
            <ac:grpSpMk id="16" creationId="{35C09599-32E1-4E10-96BB-029BC3C53C68}"/>
          </ac:grpSpMkLst>
        </pc:grpChg>
        <pc:grpChg chg="add del mod">
          <ac:chgData name="Tiara Anggraini Prasetyo" userId="429542ff462e4103" providerId="LiveId" clId="{8A5F0D6C-3D4A-4F2F-9BCC-964969CE128A}" dt="2021-08-01T10:23:05.478" v="2989"/>
          <ac:grpSpMkLst>
            <pc:docMk/>
            <pc:sldMk cId="2451255264" sldId="266"/>
            <ac:grpSpMk id="23" creationId="{8AA5E87D-B36A-490C-87FA-B42F102CE7DF}"/>
          </ac:grpSpMkLst>
        </pc:grpChg>
        <pc:grpChg chg="mod">
          <ac:chgData name="Tiara Anggraini Prasetyo" userId="429542ff462e4103" providerId="LiveId" clId="{8A5F0D6C-3D4A-4F2F-9BCC-964969CE128A}" dt="2021-08-01T10:22:53.348" v="2986"/>
          <ac:grpSpMkLst>
            <pc:docMk/>
            <pc:sldMk cId="2451255264" sldId="266"/>
            <ac:grpSpMk id="24" creationId="{B783D3F2-F578-4DBB-A505-458BCD9F450B}"/>
          </ac:grpSpMkLst>
        </pc:grpChg>
        <pc:grpChg chg="mod">
          <ac:chgData name="Tiara Anggraini Prasetyo" userId="429542ff462e4103" providerId="LiveId" clId="{8A5F0D6C-3D4A-4F2F-9BCC-964969CE128A}" dt="2021-08-01T10:22:53.348" v="2986"/>
          <ac:grpSpMkLst>
            <pc:docMk/>
            <pc:sldMk cId="2451255264" sldId="266"/>
            <ac:grpSpMk id="25" creationId="{0B5841AD-D7F2-4D0B-B612-6CB0F9605693}"/>
          </ac:grpSpMkLst>
        </pc:grpChg>
        <pc:grpChg chg="mod">
          <ac:chgData name="Tiara Anggraini Prasetyo" userId="429542ff462e4103" providerId="LiveId" clId="{8A5F0D6C-3D4A-4F2F-9BCC-964969CE128A}" dt="2021-08-01T10:22:53.348" v="2986"/>
          <ac:grpSpMkLst>
            <pc:docMk/>
            <pc:sldMk cId="2451255264" sldId="266"/>
            <ac:grpSpMk id="26" creationId="{78FC1E14-D0CF-427C-8DD7-E1361D393D20}"/>
          </ac:grpSpMkLst>
        </pc:grpChg>
        <pc:grpChg chg="add del mod">
          <ac:chgData name="Tiara Anggraini Prasetyo" userId="429542ff462e4103" providerId="LiveId" clId="{8A5F0D6C-3D4A-4F2F-9BCC-964969CE128A}" dt="2021-08-01T10:23:05.478" v="2989"/>
          <ac:grpSpMkLst>
            <pc:docMk/>
            <pc:sldMk cId="2451255264" sldId="266"/>
            <ac:grpSpMk id="33" creationId="{8D265EB3-5DBF-499A-8339-B9B064DA47BC}"/>
          </ac:grpSpMkLst>
        </pc:grpChg>
        <pc:grpChg chg="add del mod">
          <ac:chgData name="Tiara Anggraini Prasetyo" userId="429542ff462e4103" providerId="LiveId" clId="{8A5F0D6C-3D4A-4F2F-9BCC-964969CE128A}" dt="2021-08-01T10:23:05.478" v="2989"/>
          <ac:grpSpMkLst>
            <pc:docMk/>
            <pc:sldMk cId="2451255264" sldId="266"/>
            <ac:grpSpMk id="41" creationId="{75AB6D6D-0F76-4607-ABA6-D6AB2F5B1921}"/>
          </ac:grpSpMkLst>
        </pc:grpChg>
        <pc:grpChg chg="add del mod">
          <ac:chgData name="Tiara Anggraini Prasetyo" userId="429542ff462e4103" providerId="LiveId" clId="{8A5F0D6C-3D4A-4F2F-9BCC-964969CE128A}" dt="2021-08-01T10:23:05.478" v="2989"/>
          <ac:grpSpMkLst>
            <pc:docMk/>
            <pc:sldMk cId="2451255264" sldId="266"/>
            <ac:grpSpMk id="49" creationId="{A91BFB4D-EC78-4EC1-98CA-4C1CBA213D1E}"/>
          </ac:grpSpMkLst>
        </pc:grpChg>
        <pc:grpChg chg="add mod">
          <ac:chgData name="Tiara Anggraini Prasetyo" userId="429542ff462e4103" providerId="LiveId" clId="{8A5F0D6C-3D4A-4F2F-9BCC-964969CE128A}" dt="2021-08-01T10:23:36.885" v="2994" actId="1076"/>
          <ac:grpSpMkLst>
            <pc:docMk/>
            <pc:sldMk cId="2451255264" sldId="266"/>
            <ac:grpSpMk id="63" creationId="{DFD585BE-9A96-4C86-A0BC-4E24B77B1F80}"/>
          </ac:grpSpMkLst>
        </pc:grpChg>
        <pc:grpChg chg="mod">
          <ac:chgData name="Tiara Anggraini Prasetyo" userId="429542ff462e4103" providerId="LiveId" clId="{8A5F0D6C-3D4A-4F2F-9BCC-964969CE128A}" dt="2021-08-01T10:23:29.434" v="2993"/>
          <ac:grpSpMkLst>
            <pc:docMk/>
            <pc:sldMk cId="2451255264" sldId="266"/>
            <ac:grpSpMk id="64" creationId="{8E263C87-FDCF-4D50-B6B7-CC30B0EB738F}"/>
          </ac:grpSpMkLst>
        </pc:grpChg>
        <pc:grpChg chg="mod">
          <ac:chgData name="Tiara Anggraini Prasetyo" userId="429542ff462e4103" providerId="LiveId" clId="{8A5F0D6C-3D4A-4F2F-9BCC-964969CE128A}" dt="2021-08-01T10:23:29.434" v="2993"/>
          <ac:grpSpMkLst>
            <pc:docMk/>
            <pc:sldMk cId="2451255264" sldId="266"/>
            <ac:grpSpMk id="65" creationId="{9CC111E8-857D-4967-93FF-D71710B80A2C}"/>
          </ac:grpSpMkLst>
        </pc:grpChg>
        <pc:grpChg chg="mod">
          <ac:chgData name="Tiara Anggraini Prasetyo" userId="429542ff462e4103" providerId="LiveId" clId="{8A5F0D6C-3D4A-4F2F-9BCC-964969CE128A}" dt="2021-08-01T10:23:29.434" v="2993"/>
          <ac:grpSpMkLst>
            <pc:docMk/>
            <pc:sldMk cId="2451255264" sldId="266"/>
            <ac:grpSpMk id="66" creationId="{76253ED5-86B8-448E-9858-638621831668}"/>
          </ac:grpSpMkLst>
        </pc:grpChg>
        <pc:grpChg chg="add mod">
          <ac:chgData name="Tiara Anggraini Prasetyo" userId="429542ff462e4103" providerId="LiveId" clId="{8A5F0D6C-3D4A-4F2F-9BCC-964969CE128A}" dt="2021-08-01T10:23:36.885" v="2994" actId="1076"/>
          <ac:grpSpMkLst>
            <pc:docMk/>
            <pc:sldMk cId="2451255264" sldId="266"/>
            <ac:grpSpMk id="74" creationId="{63AFBBD9-AB5A-4F1C-BD2D-917A3DB4EEE5}"/>
          </ac:grpSpMkLst>
        </pc:grpChg>
        <pc:grpChg chg="mod">
          <ac:chgData name="Tiara Anggraini Prasetyo" userId="429542ff462e4103" providerId="LiveId" clId="{8A5F0D6C-3D4A-4F2F-9BCC-964969CE128A}" dt="2021-08-01T10:23:29.434" v="2993"/>
          <ac:grpSpMkLst>
            <pc:docMk/>
            <pc:sldMk cId="2451255264" sldId="266"/>
            <ac:grpSpMk id="75" creationId="{57A66723-C5A4-41CF-8DAA-46D94D0159BB}"/>
          </ac:grpSpMkLst>
        </pc:grpChg>
        <pc:grpChg chg="mod">
          <ac:chgData name="Tiara Anggraini Prasetyo" userId="429542ff462e4103" providerId="LiveId" clId="{8A5F0D6C-3D4A-4F2F-9BCC-964969CE128A}" dt="2021-08-01T10:23:29.434" v="2993"/>
          <ac:grpSpMkLst>
            <pc:docMk/>
            <pc:sldMk cId="2451255264" sldId="266"/>
            <ac:grpSpMk id="76" creationId="{88E8489E-3510-4A20-AA33-959135453A84}"/>
          </ac:grpSpMkLst>
        </pc:grpChg>
        <pc:grpChg chg="mod">
          <ac:chgData name="Tiara Anggraini Prasetyo" userId="429542ff462e4103" providerId="LiveId" clId="{8A5F0D6C-3D4A-4F2F-9BCC-964969CE128A}" dt="2021-08-01T10:23:29.434" v="2993"/>
          <ac:grpSpMkLst>
            <pc:docMk/>
            <pc:sldMk cId="2451255264" sldId="266"/>
            <ac:grpSpMk id="77" creationId="{1C90FDC3-8D7A-440B-8CE6-CBA17E4DD78E}"/>
          </ac:grpSpMkLst>
        </pc:grpChg>
        <pc:grpChg chg="add mod">
          <ac:chgData name="Tiara Anggraini Prasetyo" userId="429542ff462e4103" providerId="LiveId" clId="{8A5F0D6C-3D4A-4F2F-9BCC-964969CE128A}" dt="2021-08-01T10:23:36.885" v="2994" actId="1076"/>
          <ac:grpSpMkLst>
            <pc:docMk/>
            <pc:sldMk cId="2451255264" sldId="266"/>
            <ac:grpSpMk id="84" creationId="{3AE67A0E-BDD7-4F07-9AE4-27EE505F1836}"/>
          </ac:grpSpMkLst>
        </pc:grpChg>
        <pc:grpChg chg="add mod">
          <ac:chgData name="Tiara Anggraini Prasetyo" userId="429542ff462e4103" providerId="LiveId" clId="{8A5F0D6C-3D4A-4F2F-9BCC-964969CE128A}" dt="2021-08-01T10:31:05.324" v="3200" actId="1038"/>
          <ac:grpSpMkLst>
            <pc:docMk/>
            <pc:sldMk cId="2451255264" sldId="266"/>
            <ac:grpSpMk id="92" creationId="{07A29DBB-6474-4ECA-A8DA-73A79822BD4A}"/>
          </ac:grpSpMkLst>
        </pc:grpChg>
        <pc:grpChg chg="add mod">
          <ac:chgData name="Tiara Anggraini Prasetyo" userId="429542ff462e4103" providerId="LiveId" clId="{8A5F0D6C-3D4A-4F2F-9BCC-964969CE128A}" dt="2021-08-01T10:31:12.128" v="3205" actId="1038"/>
          <ac:grpSpMkLst>
            <pc:docMk/>
            <pc:sldMk cId="2451255264" sldId="266"/>
            <ac:grpSpMk id="100" creationId="{2658A76B-5923-4422-8649-B96C6F416C4C}"/>
          </ac:grpSpMkLst>
        </pc:grpChg>
        <pc:grpChg chg="add del mod">
          <ac:chgData name="Tiara Anggraini Prasetyo" userId="429542ff462e4103" providerId="LiveId" clId="{8A5F0D6C-3D4A-4F2F-9BCC-964969CE128A}" dt="2021-08-01T10:24:13.441" v="3049" actId="478"/>
          <ac:grpSpMkLst>
            <pc:docMk/>
            <pc:sldMk cId="2451255264" sldId="266"/>
            <ac:grpSpMk id="114" creationId="{B986612D-DDBB-4C89-B00E-531A8EA6E0C3}"/>
          </ac:grpSpMkLst>
        </pc:grpChg>
        <pc:grpChg chg="mod">
          <ac:chgData name="Tiara Anggraini Prasetyo" userId="429542ff462e4103" providerId="LiveId" clId="{8A5F0D6C-3D4A-4F2F-9BCC-964969CE128A}" dt="2021-08-01T10:24:11.934" v="3048"/>
          <ac:grpSpMkLst>
            <pc:docMk/>
            <pc:sldMk cId="2451255264" sldId="266"/>
            <ac:grpSpMk id="115" creationId="{E82BF6DB-4771-4169-948D-EFFEFE5904C3}"/>
          </ac:grpSpMkLst>
        </pc:grpChg>
        <pc:grpChg chg="mod">
          <ac:chgData name="Tiara Anggraini Prasetyo" userId="429542ff462e4103" providerId="LiveId" clId="{8A5F0D6C-3D4A-4F2F-9BCC-964969CE128A}" dt="2021-08-01T10:24:11.934" v="3048"/>
          <ac:grpSpMkLst>
            <pc:docMk/>
            <pc:sldMk cId="2451255264" sldId="266"/>
            <ac:grpSpMk id="117" creationId="{60977512-0E26-4FCD-A07B-8C307D9497B2}"/>
          </ac:grpSpMkLst>
        </pc:grpChg>
        <pc:grpChg chg="mod">
          <ac:chgData name="Tiara Anggraini Prasetyo" userId="429542ff462e4103" providerId="LiveId" clId="{8A5F0D6C-3D4A-4F2F-9BCC-964969CE128A}" dt="2021-08-01T10:24:11.934" v="3048"/>
          <ac:grpSpMkLst>
            <pc:docMk/>
            <pc:sldMk cId="2451255264" sldId="266"/>
            <ac:grpSpMk id="118" creationId="{7DC55348-4B6D-424E-B7F7-F496E27D7051}"/>
          </ac:grpSpMkLst>
        </pc:grpChg>
        <pc:grpChg chg="add mod ord">
          <ac:chgData name="Tiara Anggraini Prasetyo" userId="429542ff462e4103" providerId="LiveId" clId="{8A5F0D6C-3D4A-4F2F-9BCC-964969CE128A}" dt="2021-08-01T10:24:32.182" v="3062" actId="14100"/>
          <ac:grpSpMkLst>
            <pc:docMk/>
            <pc:sldMk cId="2451255264" sldId="266"/>
            <ac:grpSpMk id="164" creationId="{8EA3330C-C5FB-46DC-8F1E-044C01EEE789}"/>
          </ac:grpSpMkLst>
        </pc:grpChg>
        <pc:grpChg chg="mod">
          <ac:chgData name="Tiara Anggraini Prasetyo" userId="429542ff462e4103" providerId="LiveId" clId="{8A5F0D6C-3D4A-4F2F-9BCC-964969CE128A}" dt="2021-08-01T10:24:17.820" v="3050"/>
          <ac:grpSpMkLst>
            <pc:docMk/>
            <pc:sldMk cId="2451255264" sldId="266"/>
            <ac:grpSpMk id="165" creationId="{7E5F4737-2701-407B-91B9-7E9F8526E28B}"/>
          </ac:grpSpMkLst>
        </pc:grpChg>
        <pc:grpChg chg="mod">
          <ac:chgData name="Tiara Anggraini Prasetyo" userId="429542ff462e4103" providerId="LiveId" clId="{8A5F0D6C-3D4A-4F2F-9BCC-964969CE128A}" dt="2021-08-01T10:24:17.820" v="3050"/>
          <ac:grpSpMkLst>
            <pc:docMk/>
            <pc:sldMk cId="2451255264" sldId="266"/>
            <ac:grpSpMk id="167" creationId="{EB5EEE50-44A9-4822-B7DA-68CEF58F3B16}"/>
          </ac:grpSpMkLst>
        </pc:grpChg>
        <pc:grpChg chg="mod">
          <ac:chgData name="Tiara Anggraini Prasetyo" userId="429542ff462e4103" providerId="LiveId" clId="{8A5F0D6C-3D4A-4F2F-9BCC-964969CE128A}" dt="2021-08-01T10:24:17.820" v="3050"/>
          <ac:grpSpMkLst>
            <pc:docMk/>
            <pc:sldMk cId="2451255264" sldId="266"/>
            <ac:grpSpMk id="168" creationId="{D7560C31-93F5-432D-86BF-BA767EF6042C}"/>
          </ac:grpSpMkLst>
        </pc:grpChg>
        <pc:grpChg chg="add mod">
          <ac:chgData name="Tiara Anggraini Prasetyo" userId="429542ff462e4103" providerId="LiveId" clId="{8A5F0D6C-3D4A-4F2F-9BCC-964969CE128A}" dt="2021-08-01T10:33:58.592" v="3225" actId="1076"/>
          <ac:grpSpMkLst>
            <pc:docMk/>
            <pc:sldMk cId="2451255264" sldId="266"/>
            <ac:grpSpMk id="224" creationId="{6435A647-A892-4CDE-AA98-51FB32C9C359}"/>
          </ac:grpSpMkLst>
        </pc:grpChg>
        <pc:grpChg chg="add mod">
          <ac:chgData name="Tiara Anggraini Prasetyo" userId="429542ff462e4103" providerId="LiveId" clId="{8A5F0D6C-3D4A-4F2F-9BCC-964969CE128A}" dt="2021-08-01T10:34:05.709" v="3228" actId="1076"/>
          <ac:grpSpMkLst>
            <pc:docMk/>
            <pc:sldMk cId="2451255264" sldId="266"/>
            <ac:grpSpMk id="227" creationId="{B47B3CCF-1F4A-4F94-A0B0-F0DCB05585FE}"/>
          </ac:grpSpMkLst>
        </pc:grpChg>
        <pc:picChg chg="add mod">
          <ac:chgData name="Tiara Anggraini Prasetyo" userId="429542ff462e4103" providerId="LiveId" clId="{8A5F0D6C-3D4A-4F2F-9BCC-964969CE128A}" dt="2021-08-01T10:32:56.059" v="3218" actId="1076"/>
          <ac:picMkLst>
            <pc:docMk/>
            <pc:sldMk cId="2451255264" sldId="266"/>
            <ac:picMk id="220" creationId="{58203C97-F792-470E-8503-27FFBAD5C9C5}"/>
          </ac:picMkLst>
        </pc:picChg>
        <pc:picChg chg="add mod">
          <ac:chgData name="Tiara Anggraini Prasetyo" userId="429542ff462e4103" providerId="LiveId" clId="{8A5F0D6C-3D4A-4F2F-9BCC-964969CE128A}" dt="2021-08-01T10:33:04.976" v="3221" actId="1076"/>
          <ac:picMkLst>
            <pc:docMk/>
            <pc:sldMk cId="2451255264" sldId="266"/>
            <ac:picMk id="221" creationId="{19AC0AC7-A102-43CE-8303-05E4FA293B58}"/>
          </ac:picMkLst>
        </pc:picChg>
        <pc:picChg chg="add mod">
          <ac:chgData name="Tiara Anggraini Prasetyo" userId="429542ff462e4103" providerId="LiveId" clId="{8A5F0D6C-3D4A-4F2F-9BCC-964969CE128A}" dt="2021-08-01T10:32:50.870" v="3217" actId="571"/>
          <ac:picMkLst>
            <pc:docMk/>
            <pc:sldMk cId="2451255264" sldId="266"/>
            <ac:picMk id="222" creationId="{74E2DE8B-3656-4CF1-9151-1C58D68497A4}"/>
          </ac:picMkLst>
        </pc:picChg>
        <pc:picChg chg="add del mod">
          <ac:chgData name="Tiara Anggraini Prasetyo" userId="429542ff462e4103" providerId="LiveId" clId="{8A5F0D6C-3D4A-4F2F-9BCC-964969CE128A}" dt="2021-08-01T10:32:50.515" v="3216"/>
          <ac:picMkLst>
            <pc:docMk/>
            <pc:sldMk cId="2451255264" sldId="266"/>
            <ac:picMk id="223" creationId="{CE204C90-6EE8-40D6-B5D6-C8CAB8976833}"/>
          </ac:picMkLst>
        </pc:picChg>
        <pc:picChg chg="mod">
          <ac:chgData name="Tiara Anggraini Prasetyo" userId="429542ff462e4103" providerId="LiveId" clId="{8A5F0D6C-3D4A-4F2F-9BCC-964969CE128A}" dt="2021-08-01T10:33:50.491" v="3222"/>
          <ac:picMkLst>
            <pc:docMk/>
            <pc:sldMk cId="2451255264" sldId="266"/>
            <ac:picMk id="226" creationId="{69DA0179-685F-4DFA-ADD0-E98EEAF0F143}"/>
          </ac:picMkLst>
        </pc:picChg>
        <pc:picChg chg="mod">
          <ac:chgData name="Tiara Anggraini Prasetyo" userId="429542ff462e4103" providerId="LiveId" clId="{8A5F0D6C-3D4A-4F2F-9BCC-964969CE128A}" dt="2021-08-01T10:33:59.741" v="3226" actId="571"/>
          <ac:picMkLst>
            <pc:docMk/>
            <pc:sldMk cId="2451255264" sldId="266"/>
            <ac:picMk id="229" creationId="{8C25B2CF-AFEE-42AA-8643-4CA18EF6197A}"/>
          </ac:picMkLst>
        </pc:picChg>
        <pc:cxnChg chg="mod">
          <ac:chgData name="Tiara Anggraini Prasetyo" userId="429542ff462e4103" providerId="LiveId" clId="{8A5F0D6C-3D4A-4F2F-9BCC-964969CE128A}" dt="2021-08-01T10:24:11.934" v="3048"/>
          <ac:cxnSpMkLst>
            <pc:docMk/>
            <pc:sldMk cId="2451255264" sldId="266"/>
            <ac:cxnSpMk id="116" creationId="{B7C40D8A-B5AD-4D6F-BE3E-09BE8B03E0B1}"/>
          </ac:cxnSpMkLst>
        </pc:cxnChg>
        <pc:cxnChg chg="mod">
          <ac:chgData name="Tiara Anggraini Prasetyo" userId="429542ff462e4103" providerId="LiveId" clId="{8A5F0D6C-3D4A-4F2F-9BCC-964969CE128A}" dt="2021-08-01T10:24:11.934" v="3048"/>
          <ac:cxnSpMkLst>
            <pc:docMk/>
            <pc:sldMk cId="2451255264" sldId="266"/>
            <ac:cxnSpMk id="119" creationId="{C256521D-8590-467B-8F45-D8E4E0CFA988}"/>
          </ac:cxnSpMkLst>
        </pc:cxnChg>
        <pc:cxnChg chg="mod">
          <ac:chgData name="Tiara Anggraini Prasetyo" userId="429542ff462e4103" providerId="LiveId" clId="{8A5F0D6C-3D4A-4F2F-9BCC-964969CE128A}" dt="2021-08-01T10:24:11.934" v="3048"/>
          <ac:cxnSpMkLst>
            <pc:docMk/>
            <pc:sldMk cId="2451255264" sldId="266"/>
            <ac:cxnSpMk id="120" creationId="{FF38B77C-E74B-4079-9BA5-4CF733DE2153}"/>
          </ac:cxnSpMkLst>
        </pc:cxnChg>
        <pc:cxnChg chg="mod">
          <ac:chgData name="Tiara Anggraini Prasetyo" userId="429542ff462e4103" providerId="LiveId" clId="{8A5F0D6C-3D4A-4F2F-9BCC-964969CE128A}" dt="2021-08-01T10:24:11.934" v="3048"/>
          <ac:cxnSpMkLst>
            <pc:docMk/>
            <pc:sldMk cId="2451255264" sldId="266"/>
            <ac:cxnSpMk id="121" creationId="{6FCA4146-61FF-4300-93E3-EE6D8CBF8F05}"/>
          </ac:cxnSpMkLst>
        </pc:cxnChg>
        <pc:cxnChg chg="mod">
          <ac:chgData name="Tiara Anggraini Prasetyo" userId="429542ff462e4103" providerId="LiveId" clId="{8A5F0D6C-3D4A-4F2F-9BCC-964969CE128A}" dt="2021-08-01T10:24:11.934" v="3048"/>
          <ac:cxnSpMkLst>
            <pc:docMk/>
            <pc:sldMk cId="2451255264" sldId="266"/>
            <ac:cxnSpMk id="122" creationId="{F73F49E3-6797-4F5C-A523-DD1317F677BA}"/>
          </ac:cxnSpMkLst>
        </pc:cxnChg>
        <pc:cxnChg chg="mod">
          <ac:chgData name="Tiara Anggraini Prasetyo" userId="429542ff462e4103" providerId="LiveId" clId="{8A5F0D6C-3D4A-4F2F-9BCC-964969CE128A}" dt="2021-08-01T10:24:11.934" v="3048"/>
          <ac:cxnSpMkLst>
            <pc:docMk/>
            <pc:sldMk cId="2451255264" sldId="266"/>
            <ac:cxnSpMk id="123" creationId="{B5206A49-825F-4DA6-9DD8-0C01540949F4}"/>
          </ac:cxnSpMkLst>
        </pc:cxnChg>
        <pc:cxnChg chg="mod">
          <ac:chgData name="Tiara Anggraini Prasetyo" userId="429542ff462e4103" providerId="LiveId" clId="{8A5F0D6C-3D4A-4F2F-9BCC-964969CE128A}" dt="2021-08-01T10:24:11.934" v="3048"/>
          <ac:cxnSpMkLst>
            <pc:docMk/>
            <pc:sldMk cId="2451255264" sldId="266"/>
            <ac:cxnSpMk id="124" creationId="{FAF98AA4-FF31-4BE3-B6B3-B2E9D6A64EAE}"/>
          </ac:cxnSpMkLst>
        </pc:cxnChg>
        <pc:cxnChg chg="mod">
          <ac:chgData name="Tiara Anggraini Prasetyo" userId="429542ff462e4103" providerId="LiveId" clId="{8A5F0D6C-3D4A-4F2F-9BCC-964969CE128A}" dt="2021-08-01T10:24:11.934" v="3048"/>
          <ac:cxnSpMkLst>
            <pc:docMk/>
            <pc:sldMk cId="2451255264" sldId="266"/>
            <ac:cxnSpMk id="125" creationId="{5E084A37-5A2A-4610-89A7-265880B05B22}"/>
          </ac:cxnSpMkLst>
        </pc:cxnChg>
        <pc:cxnChg chg="mod">
          <ac:chgData name="Tiara Anggraini Prasetyo" userId="429542ff462e4103" providerId="LiveId" clId="{8A5F0D6C-3D4A-4F2F-9BCC-964969CE128A}" dt="2021-08-01T10:24:11.934" v="3048"/>
          <ac:cxnSpMkLst>
            <pc:docMk/>
            <pc:sldMk cId="2451255264" sldId="266"/>
            <ac:cxnSpMk id="126" creationId="{D9328B54-37E9-4AA3-8077-CAEFEC4DF68F}"/>
          </ac:cxnSpMkLst>
        </pc:cxnChg>
        <pc:cxnChg chg="mod">
          <ac:chgData name="Tiara Anggraini Prasetyo" userId="429542ff462e4103" providerId="LiveId" clId="{8A5F0D6C-3D4A-4F2F-9BCC-964969CE128A}" dt="2021-08-01T10:24:11.934" v="3048"/>
          <ac:cxnSpMkLst>
            <pc:docMk/>
            <pc:sldMk cId="2451255264" sldId="266"/>
            <ac:cxnSpMk id="127" creationId="{EE45DB1D-FBFF-4ECC-ADB4-586D8560E341}"/>
          </ac:cxnSpMkLst>
        </pc:cxnChg>
        <pc:cxnChg chg="mod">
          <ac:chgData name="Tiara Anggraini Prasetyo" userId="429542ff462e4103" providerId="LiveId" clId="{8A5F0D6C-3D4A-4F2F-9BCC-964969CE128A}" dt="2021-08-01T10:24:11.934" v="3048"/>
          <ac:cxnSpMkLst>
            <pc:docMk/>
            <pc:sldMk cId="2451255264" sldId="266"/>
            <ac:cxnSpMk id="128" creationId="{D76A5C03-45D4-4D37-9025-D4AFCB1F15E8}"/>
          </ac:cxnSpMkLst>
        </pc:cxnChg>
        <pc:cxnChg chg="mod">
          <ac:chgData name="Tiara Anggraini Prasetyo" userId="429542ff462e4103" providerId="LiveId" clId="{8A5F0D6C-3D4A-4F2F-9BCC-964969CE128A}" dt="2021-08-01T10:24:11.934" v="3048"/>
          <ac:cxnSpMkLst>
            <pc:docMk/>
            <pc:sldMk cId="2451255264" sldId="266"/>
            <ac:cxnSpMk id="129" creationId="{6DB5C944-8C46-45F2-9727-712A916E22B2}"/>
          </ac:cxnSpMkLst>
        </pc:cxnChg>
        <pc:cxnChg chg="mod">
          <ac:chgData name="Tiara Anggraini Prasetyo" userId="429542ff462e4103" providerId="LiveId" clId="{8A5F0D6C-3D4A-4F2F-9BCC-964969CE128A}" dt="2021-08-01T10:24:11.934" v="3048"/>
          <ac:cxnSpMkLst>
            <pc:docMk/>
            <pc:sldMk cId="2451255264" sldId="266"/>
            <ac:cxnSpMk id="130" creationId="{F4E390C5-449E-4AF9-8307-B6C5C62D0504}"/>
          </ac:cxnSpMkLst>
        </pc:cxnChg>
        <pc:cxnChg chg="mod">
          <ac:chgData name="Tiara Anggraini Prasetyo" userId="429542ff462e4103" providerId="LiveId" clId="{8A5F0D6C-3D4A-4F2F-9BCC-964969CE128A}" dt="2021-08-01T10:24:11.934" v="3048"/>
          <ac:cxnSpMkLst>
            <pc:docMk/>
            <pc:sldMk cId="2451255264" sldId="266"/>
            <ac:cxnSpMk id="131" creationId="{9FA9438E-9FE3-4863-8303-7674DAB5C360}"/>
          </ac:cxnSpMkLst>
        </pc:cxnChg>
        <pc:cxnChg chg="mod">
          <ac:chgData name="Tiara Anggraini Prasetyo" userId="429542ff462e4103" providerId="LiveId" clId="{8A5F0D6C-3D4A-4F2F-9BCC-964969CE128A}" dt="2021-08-01T10:24:11.934" v="3048"/>
          <ac:cxnSpMkLst>
            <pc:docMk/>
            <pc:sldMk cId="2451255264" sldId="266"/>
            <ac:cxnSpMk id="132" creationId="{846A1981-FDE7-4785-963B-27A124548534}"/>
          </ac:cxnSpMkLst>
        </pc:cxnChg>
        <pc:cxnChg chg="mod">
          <ac:chgData name="Tiara Anggraini Prasetyo" userId="429542ff462e4103" providerId="LiveId" clId="{8A5F0D6C-3D4A-4F2F-9BCC-964969CE128A}" dt="2021-08-01T10:24:11.934" v="3048"/>
          <ac:cxnSpMkLst>
            <pc:docMk/>
            <pc:sldMk cId="2451255264" sldId="266"/>
            <ac:cxnSpMk id="133" creationId="{288E7FD5-9E1F-4DCA-9A10-F6506C33E326}"/>
          </ac:cxnSpMkLst>
        </pc:cxnChg>
        <pc:cxnChg chg="mod">
          <ac:chgData name="Tiara Anggraini Prasetyo" userId="429542ff462e4103" providerId="LiveId" clId="{8A5F0D6C-3D4A-4F2F-9BCC-964969CE128A}" dt="2021-08-01T10:24:11.934" v="3048"/>
          <ac:cxnSpMkLst>
            <pc:docMk/>
            <pc:sldMk cId="2451255264" sldId="266"/>
            <ac:cxnSpMk id="134" creationId="{52CD7691-0907-48C5-8014-E37076F3C9A0}"/>
          </ac:cxnSpMkLst>
        </pc:cxnChg>
        <pc:cxnChg chg="mod">
          <ac:chgData name="Tiara Anggraini Prasetyo" userId="429542ff462e4103" providerId="LiveId" clId="{8A5F0D6C-3D4A-4F2F-9BCC-964969CE128A}" dt="2021-08-01T10:24:11.934" v="3048"/>
          <ac:cxnSpMkLst>
            <pc:docMk/>
            <pc:sldMk cId="2451255264" sldId="266"/>
            <ac:cxnSpMk id="135" creationId="{EC35CA93-9BD4-42A9-BCAB-003851D751F9}"/>
          </ac:cxnSpMkLst>
        </pc:cxnChg>
        <pc:cxnChg chg="mod">
          <ac:chgData name="Tiara Anggraini Prasetyo" userId="429542ff462e4103" providerId="LiveId" clId="{8A5F0D6C-3D4A-4F2F-9BCC-964969CE128A}" dt="2021-08-01T10:24:11.934" v="3048"/>
          <ac:cxnSpMkLst>
            <pc:docMk/>
            <pc:sldMk cId="2451255264" sldId="266"/>
            <ac:cxnSpMk id="136" creationId="{46ED0E86-95A1-4EE3-84B4-9DBA7EDD522F}"/>
          </ac:cxnSpMkLst>
        </pc:cxnChg>
        <pc:cxnChg chg="mod">
          <ac:chgData name="Tiara Anggraini Prasetyo" userId="429542ff462e4103" providerId="LiveId" clId="{8A5F0D6C-3D4A-4F2F-9BCC-964969CE128A}" dt="2021-08-01T10:24:11.934" v="3048"/>
          <ac:cxnSpMkLst>
            <pc:docMk/>
            <pc:sldMk cId="2451255264" sldId="266"/>
            <ac:cxnSpMk id="137" creationId="{C4C7E89D-7453-43BA-B7CA-44AC2CA29112}"/>
          </ac:cxnSpMkLst>
        </pc:cxnChg>
        <pc:cxnChg chg="mod">
          <ac:chgData name="Tiara Anggraini Prasetyo" userId="429542ff462e4103" providerId="LiveId" clId="{8A5F0D6C-3D4A-4F2F-9BCC-964969CE128A}" dt="2021-08-01T10:24:11.934" v="3048"/>
          <ac:cxnSpMkLst>
            <pc:docMk/>
            <pc:sldMk cId="2451255264" sldId="266"/>
            <ac:cxnSpMk id="138" creationId="{E78DA8A6-8200-4268-963E-67C335BBB989}"/>
          </ac:cxnSpMkLst>
        </pc:cxnChg>
        <pc:cxnChg chg="mod">
          <ac:chgData name="Tiara Anggraini Prasetyo" userId="429542ff462e4103" providerId="LiveId" clId="{8A5F0D6C-3D4A-4F2F-9BCC-964969CE128A}" dt="2021-08-01T10:24:11.934" v="3048"/>
          <ac:cxnSpMkLst>
            <pc:docMk/>
            <pc:sldMk cId="2451255264" sldId="266"/>
            <ac:cxnSpMk id="139" creationId="{37341AFB-0B7C-4C67-9729-8AA1D7F4FD93}"/>
          </ac:cxnSpMkLst>
        </pc:cxnChg>
        <pc:cxnChg chg="mod">
          <ac:chgData name="Tiara Anggraini Prasetyo" userId="429542ff462e4103" providerId="LiveId" clId="{8A5F0D6C-3D4A-4F2F-9BCC-964969CE128A}" dt="2021-08-01T10:24:11.934" v="3048"/>
          <ac:cxnSpMkLst>
            <pc:docMk/>
            <pc:sldMk cId="2451255264" sldId="266"/>
            <ac:cxnSpMk id="140" creationId="{BBC3E62B-5B13-4D9B-8CE0-DFD9A1DF53C2}"/>
          </ac:cxnSpMkLst>
        </pc:cxnChg>
        <pc:cxnChg chg="mod">
          <ac:chgData name="Tiara Anggraini Prasetyo" userId="429542ff462e4103" providerId="LiveId" clId="{8A5F0D6C-3D4A-4F2F-9BCC-964969CE128A}" dt="2021-08-01T10:24:11.934" v="3048"/>
          <ac:cxnSpMkLst>
            <pc:docMk/>
            <pc:sldMk cId="2451255264" sldId="266"/>
            <ac:cxnSpMk id="141" creationId="{7CB8D083-5F84-4085-9282-513CE70BE364}"/>
          </ac:cxnSpMkLst>
        </pc:cxnChg>
        <pc:cxnChg chg="mod">
          <ac:chgData name="Tiara Anggraini Prasetyo" userId="429542ff462e4103" providerId="LiveId" clId="{8A5F0D6C-3D4A-4F2F-9BCC-964969CE128A}" dt="2021-08-01T10:24:11.934" v="3048"/>
          <ac:cxnSpMkLst>
            <pc:docMk/>
            <pc:sldMk cId="2451255264" sldId="266"/>
            <ac:cxnSpMk id="142" creationId="{BC35381B-41D0-4FD8-8A2E-207008006A4D}"/>
          </ac:cxnSpMkLst>
        </pc:cxnChg>
        <pc:cxnChg chg="mod">
          <ac:chgData name="Tiara Anggraini Prasetyo" userId="429542ff462e4103" providerId="LiveId" clId="{8A5F0D6C-3D4A-4F2F-9BCC-964969CE128A}" dt="2021-08-01T10:24:11.934" v="3048"/>
          <ac:cxnSpMkLst>
            <pc:docMk/>
            <pc:sldMk cId="2451255264" sldId="266"/>
            <ac:cxnSpMk id="143" creationId="{54D5E178-C4ED-47ED-81E4-22F92530B63D}"/>
          </ac:cxnSpMkLst>
        </pc:cxnChg>
        <pc:cxnChg chg="mod">
          <ac:chgData name="Tiara Anggraini Prasetyo" userId="429542ff462e4103" providerId="LiveId" clId="{8A5F0D6C-3D4A-4F2F-9BCC-964969CE128A}" dt="2021-08-01T10:24:11.934" v="3048"/>
          <ac:cxnSpMkLst>
            <pc:docMk/>
            <pc:sldMk cId="2451255264" sldId="266"/>
            <ac:cxnSpMk id="144" creationId="{6F56B4C2-9BBC-470D-B62E-4758676DF52E}"/>
          </ac:cxnSpMkLst>
        </pc:cxnChg>
        <pc:cxnChg chg="mod">
          <ac:chgData name="Tiara Anggraini Prasetyo" userId="429542ff462e4103" providerId="LiveId" clId="{8A5F0D6C-3D4A-4F2F-9BCC-964969CE128A}" dt="2021-08-01T10:24:11.934" v="3048"/>
          <ac:cxnSpMkLst>
            <pc:docMk/>
            <pc:sldMk cId="2451255264" sldId="266"/>
            <ac:cxnSpMk id="145" creationId="{3E237DDC-2C5D-419F-955B-2A5C7EDCF74C}"/>
          </ac:cxnSpMkLst>
        </pc:cxnChg>
        <pc:cxnChg chg="mod">
          <ac:chgData name="Tiara Anggraini Prasetyo" userId="429542ff462e4103" providerId="LiveId" clId="{8A5F0D6C-3D4A-4F2F-9BCC-964969CE128A}" dt="2021-08-01T10:24:11.934" v="3048"/>
          <ac:cxnSpMkLst>
            <pc:docMk/>
            <pc:sldMk cId="2451255264" sldId="266"/>
            <ac:cxnSpMk id="146" creationId="{5E43F85D-A67B-447E-AD7E-57B2D2CEBEE2}"/>
          </ac:cxnSpMkLst>
        </pc:cxnChg>
        <pc:cxnChg chg="mod">
          <ac:chgData name="Tiara Anggraini Prasetyo" userId="429542ff462e4103" providerId="LiveId" clId="{8A5F0D6C-3D4A-4F2F-9BCC-964969CE128A}" dt="2021-08-01T10:24:11.934" v="3048"/>
          <ac:cxnSpMkLst>
            <pc:docMk/>
            <pc:sldMk cId="2451255264" sldId="266"/>
            <ac:cxnSpMk id="147" creationId="{8AA2BDB4-2456-4123-8A5F-4DDE229B9DA0}"/>
          </ac:cxnSpMkLst>
        </pc:cxnChg>
        <pc:cxnChg chg="mod">
          <ac:chgData name="Tiara Anggraini Prasetyo" userId="429542ff462e4103" providerId="LiveId" clId="{8A5F0D6C-3D4A-4F2F-9BCC-964969CE128A}" dt="2021-08-01T10:24:11.934" v="3048"/>
          <ac:cxnSpMkLst>
            <pc:docMk/>
            <pc:sldMk cId="2451255264" sldId="266"/>
            <ac:cxnSpMk id="148" creationId="{DC0AA10B-B484-406D-8B8F-06A98024A88E}"/>
          </ac:cxnSpMkLst>
        </pc:cxnChg>
        <pc:cxnChg chg="mod">
          <ac:chgData name="Tiara Anggraini Prasetyo" userId="429542ff462e4103" providerId="LiveId" clId="{8A5F0D6C-3D4A-4F2F-9BCC-964969CE128A}" dt="2021-08-01T10:24:11.934" v="3048"/>
          <ac:cxnSpMkLst>
            <pc:docMk/>
            <pc:sldMk cId="2451255264" sldId="266"/>
            <ac:cxnSpMk id="149" creationId="{397ECBA7-3D06-4E53-8948-F1A5F0B09147}"/>
          </ac:cxnSpMkLst>
        </pc:cxnChg>
        <pc:cxnChg chg="mod">
          <ac:chgData name="Tiara Anggraini Prasetyo" userId="429542ff462e4103" providerId="LiveId" clId="{8A5F0D6C-3D4A-4F2F-9BCC-964969CE128A}" dt="2021-08-01T10:24:11.934" v="3048"/>
          <ac:cxnSpMkLst>
            <pc:docMk/>
            <pc:sldMk cId="2451255264" sldId="266"/>
            <ac:cxnSpMk id="150" creationId="{02775126-917C-4BED-8655-7B79A66F297C}"/>
          </ac:cxnSpMkLst>
        </pc:cxnChg>
        <pc:cxnChg chg="mod">
          <ac:chgData name="Tiara Anggraini Prasetyo" userId="429542ff462e4103" providerId="LiveId" clId="{8A5F0D6C-3D4A-4F2F-9BCC-964969CE128A}" dt="2021-08-01T10:24:11.934" v="3048"/>
          <ac:cxnSpMkLst>
            <pc:docMk/>
            <pc:sldMk cId="2451255264" sldId="266"/>
            <ac:cxnSpMk id="151" creationId="{49E279C8-85B8-4A66-8E7D-4BB16493E39E}"/>
          </ac:cxnSpMkLst>
        </pc:cxnChg>
        <pc:cxnChg chg="mod">
          <ac:chgData name="Tiara Anggraini Prasetyo" userId="429542ff462e4103" providerId="LiveId" clId="{8A5F0D6C-3D4A-4F2F-9BCC-964969CE128A}" dt="2021-08-01T10:24:11.934" v="3048"/>
          <ac:cxnSpMkLst>
            <pc:docMk/>
            <pc:sldMk cId="2451255264" sldId="266"/>
            <ac:cxnSpMk id="152" creationId="{FE09D8A0-A782-45E5-98AD-39A3E5D34A06}"/>
          </ac:cxnSpMkLst>
        </pc:cxnChg>
        <pc:cxnChg chg="mod">
          <ac:chgData name="Tiara Anggraini Prasetyo" userId="429542ff462e4103" providerId="LiveId" clId="{8A5F0D6C-3D4A-4F2F-9BCC-964969CE128A}" dt="2021-08-01T10:24:11.934" v="3048"/>
          <ac:cxnSpMkLst>
            <pc:docMk/>
            <pc:sldMk cId="2451255264" sldId="266"/>
            <ac:cxnSpMk id="153" creationId="{CD0436A0-9155-4799-8C5A-0964327159C5}"/>
          </ac:cxnSpMkLst>
        </pc:cxnChg>
        <pc:cxnChg chg="mod">
          <ac:chgData name="Tiara Anggraini Prasetyo" userId="429542ff462e4103" providerId="LiveId" clId="{8A5F0D6C-3D4A-4F2F-9BCC-964969CE128A}" dt="2021-08-01T10:24:11.934" v="3048"/>
          <ac:cxnSpMkLst>
            <pc:docMk/>
            <pc:sldMk cId="2451255264" sldId="266"/>
            <ac:cxnSpMk id="154" creationId="{21DEB459-6ED5-4526-986A-D59D3BC827AB}"/>
          </ac:cxnSpMkLst>
        </pc:cxnChg>
        <pc:cxnChg chg="mod">
          <ac:chgData name="Tiara Anggraini Prasetyo" userId="429542ff462e4103" providerId="LiveId" clId="{8A5F0D6C-3D4A-4F2F-9BCC-964969CE128A}" dt="2021-08-01T10:24:11.934" v="3048"/>
          <ac:cxnSpMkLst>
            <pc:docMk/>
            <pc:sldMk cId="2451255264" sldId="266"/>
            <ac:cxnSpMk id="155" creationId="{56758250-034B-46E2-8875-D92524E52BB7}"/>
          </ac:cxnSpMkLst>
        </pc:cxnChg>
        <pc:cxnChg chg="mod">
          <ac:chgData name="Tiara Anggraini Prasetyo" userId="429542ff462e4103" providerId="LiveId" clId="{8A5F0D6C-3D4A-4F2F-9BCC-964969CE128A}" dt="2021-08-01T10:24:11.934" v="3048"/>
          <ac:cxnSpMkLst>
            <pc:docMk/>
            <pc:sldMk cId="2451255264" sldId="266"/>
            <ac:cxnSpMk id="156" creationId="{C221A7B9-0634-48A0-8C31-7EB2E7426952}"/>
          </ac:cxnSpMkLst>
        </pc:cxnChg>
        <pc:cxnChg chg="mod">
          <ac:chgData name="Tiara Anggraini Prasetyo" userId="429542ff462e4103" providerId="LiveId" clId="{8A5F0D6C-3D4A-4F2F-9BCC-964969CE128A}" dt="2021-08-01T10:24:11.934" v="3048"/>
          <ac:cxnSpMkLst>
            <pc:docMk/>
            <pc:sldMk cId="2451255264" sldId="266"/>
            <ac:cxnSpMk id="157" creationId="{E29DF628-F6DF-4F39-921F-E5D627B32102}"/>
          </ac:cxnSpMkLst>
        </pc:cxnChg>
        <pc:cxnChg chg="mod">
          <ac:chgData name="Tiara Anggraini Prasetyo" userId="429542ff462e4103" providerId="LiveId" clId="{8A5F0D6C-3D4A-4F2F-9BCC-964969CE128A}" dt="2021-08-01T10:24:11.934" v="3048"/>
          <ac:cxnSpMkLst>
            <pc:docMk/>
            <pc:sldMk cId="2451255264" sldId="266"/>
            <ac:cxnSpMk id="158" creationId="{2177FD81-D28F-4CD9-BEC2-566477406975}"/>
          </ac:cxnSpMkLst>
        </pc:cxnChg>
        <pc:cxnChg chg="mod">
          <ac:chgData name="Tiara Anggraini Prasetyo" userId="429542ff462e4103" providerId="LiveId" clId="{8A5F0D6C-3D4A-4F2F-9BCC-964969CE128A}" dt="2021-08-01T10:24:11.934" v="3048"/>
          <ac:cxnSpMkLst>
            <pc:docMk/>
            <pc:sldMk cId="2451255264" sldId="266"/>
            <ac:cxnSpMk id="159" creationId="{5B1647DC-2C82-4229-B713-3663E31FB608}"/>
          </ac:cxnSpMkLst>
        </pc:cxnChg>
        <pc:cxnChg chg="mod">
          <ac:chgData name="Tiara Anggraini Prasetyo" userId="429542ff462e4103" providerId="LiveId" clId="{8A5F0D6C-3D4A-4F2F-9BCC-964969CE128A}" dt="2021-08-01T10:24:11.934" v="3048"/>
          <ac:cxnSpMkLst>
            <pc:docMk/>
            <pc:sldMk cId="2451255264" sldId="266"/>
            <ac:cxnSpMk id="160" creationId="{50FD37D6-EEA9-481D-A95B-9C069EDBEFC6}"/>
          </ac:cxnSpMkLst>
        </pc:cxnChg>
        <pc:cxnChg chg="mod">
          <ac:chgData name="Tiara Anggraini Prasetyo" userId="429542ff462e4103" providerId="LiveId" clId="{8A5F0D6C-3D4A-4F2F-9BCC-964969CE128A}" dt="2021-08-01T10:24:11.934" v="3048"/>
          <ac:cxnSpMkLst>
            <pc:docMk/>
            <pc:sldMk cId="2451255264" sldId="266"/>
            <ac:cxnSpMk id="161" creationId="{DE83DCC1-BF48-43F7-8494-164C2DD182A7}"/>
          </ac:cxnSpMkLst>
        </pc:cxnChg>
        <pc:cxnChg chg="mod">
          <ac:chgData name="Tiara Anggraini Prasetyo" userId="429542ff462e4103" providerId="LiveId" clId="{8A5F0D6C-3D4A-4F2F-9BCC-964969CE128A}" dt="2021-08-01T10:24:11.934" v="3048"/>
          <ac:cxnSpMkLst>
            <pc:docMk/>
            <pc:sldMk cId="2451255264" sldId="266"/>
            <ac:cxnSpMk id="162" creationId="{1BAE3EC7-69AD-435D-9CA6-B7BF54A028E6}"/>
          </ac:cxnSpMkLst>
        </pc:cxnChg>
        <pc:cxnChg chg="mod">
          <ac:chgData name="Tiara Anggraini Prasetyo" userId="429542ff462e4103" providerId="LiveId" clId="{8A5F0D6C-3D4A-4F2F-9BCC-964969CE128A}" dt="2021-08-01T10:24:11.934" v="3048"/>
          <ac:cxnSpMkLst>
            <pc:docMk/>
            <pc:sldMk cId="2451255264" sldId="266"/>
            <ac:cxnSpMk id="163" creationId="{B9D42DC3-34E5-408D-AA3F-403CECB92A85}"/>
          </ac:cxnSpMkLst>
        </pc:cxnChg>
        <pc:cxnChg chg="mod">
          <ac:chgData name="Tiara Anggraini Prasetyo" userId="429542ff462e4103" providerId="LiveId" clId="{8A5F0D6C-3D4A-4F2F-9BCC-964969CE128A}" dt="2021-08-01T10:24:42.508" v="3065" actId="1036"/>
          <ac:cxnSpMkLst>
            <pc:docMk/>
            <pc:sldMk cId="2451255264" sldId="266"/>
            <ac:cxnSpMk id="166" creationId="{65D7E92D-C81A-464E-925D-4D8347A5E67D}"/>
          </ac:cxnSpMkLst>
        </pc:cxnChg>
        <pc:cxnChg chg="mod">
          <ac:chgData name="Tiara Anggraini Prasetyo" userId="429542ff462e4103" providerId="LiveId" clId="{8A5F0D6C-3D4A-4F2F-9BCC-964969CE128A}" dt="2021-08-01T10:25:01.029" v="3070" actId="14100"/>
          <ac:cxnSpMkLst>
            <pc:docMk/>
            <pc:sldMk cId="2451255264" sldId="266"/>
            <ac:cxnSpMk id="169" creationId="{E6C9A044-9743-441A-BEA0-21F62A6D5AE5}"/>
          </ac:cxnSpMkLst>
        </pc:cxnChg>
        <pc:cxnChg chg="mod">
          <ac:chgData name="Tiara Anggraini Prasetyo" userId="429542ff462e4103" providerId="LiveId" clId="{8A5F0D6C-3D4A-4F2F-9BCC-964969CE128A}" dt="2021-08-01T10:24:17.820" v="3050"/>
          <ac:cxnSpMkLst>
            <pc:docMk/>
            <pc:sldMk cId="2451255264" sldId="266"/>
            <ac:cxnSpMk id="170" creationId="{5C45C82A-C0E6-49CB-A70C-F18E2C852491}"/>
          </ac:cxnSpMkLst>
        </pc:cxnChg>
        <pc:cxnChg chg="mod">
          <ac:chgData name="Tiara Anggraini Prasetyo" userId="429542ff462e4103" providerId="LiveId" clId="{8A5F0D6C-3D4A-4F2F-9BCC-964969CE128A}" dt="2021-08-01T10:24:17.820" v="3050"/>
          <ac:cxnSpMkLst>
            <pc:docMk/>
            <pc:sldMk cId="2451255264" sldId="266"/>
            <ac:cxnSpMk id="171" creationId="{30917161-2C32-4F9B-9C34-77F332E02345}"/>
          </ac:cxnSpMkLst>
        </pc:cxnChg>
        <pc:cxnChg chg="mod">
          <ac:chgData name="Tiara Anggraini Prasetyo" userId="429542ff462e4103" providerId="LiveId" clId="{8A5F0D6C-3D4A-4F2F-9BCC-964969CE128A}" dt="2021-08-01T10:24:17.820" v="3050"/>
          <ac:cxnSpMkLst>
            <pc:docMk/>
            <pc:sldMk cId="2451255264" sldId="266"/>
            <ac:cxnSpMk id="172" creationId="{D8478EFC-C0CD-425C-A8C6-D80756F9EF48}"/>
          </ac:cxnSpMkLst>
        </pc:cxnChg>
        <pc:cxnChg chg="mod">
          <ac:chgData name="Tiara Anggraini Prasetyo" userId="429542ff462e4103" providerId="LiveId" clId="{8A5F0D6C-3D4A-4F2F-9BCC-964969CE128A}" dt="2021-08-01T10:24:17.820" v="3050"/>
          <ac:cxnSpMkLst>
            <pc:docMk/>
            <pc:sldMk cId="2451255264" sldId="266"/>
            <ac:cxnSpMk id="173" creationId="{5AA63C46-B534-4C8D-B9C4-F56C14C44FC4}"/>
          </ac:cxnSpMkLst>
        </pc:cxnChg>
        <pc:cxnChg chg="mod">
          <ac:chgData name="Tiara Anggraini Prasetyo" userId="429542ff462e4103" providerId="LiveId" clId="{8A5F0D6C-3D4A-4F2F-9BCC-964969CE128A}" dt="2021-08-01T10:24:17.820" v="3050"/>
          <ac:cxnSpMkLst>
            <pc:docMk/>
            <pc:sldMk cId="2451255264" sldId="266"/>
            <ac:cxnSpMk id="174" creationId="{9769E806-DC23-4F20-98A8-2F802A76A558}"/>
          </ac:cxnSpMkLst>
        </pc:cxnChg>
        <pc:cxnChg chg="mod">
          <ac:chgData name="Tiara Anggraini Prasetyo" userId="429542ff462e4103" providerId="LiveId" clId="{8A5F0D6C-3D4A-4F2F-9BCC-964969CE128A}" dt="2021-08-01T10:24:17.820" v="3050"/>
          <ac:cxnSpMkLst>
            <pc:docMk/>
            <pc:sldMk cId="2451255264" sldId="266"/>
            <ac:cxnSpMk id="175" creationId="{70C70387-A6CD-4C8C-94B8-8B4C8AF19607}"/>
          </ac:cxnSpMkLst>
        </pc:cxnChg>
        <pc:cxnChg chg="mod">
          <ac:chgData name="Tiara Anggraini Prasetyo" userId="429542ff462e4103" providerId="LiveId" clId="{8A5F0D6C-3D4A-4F2F-9BCC-964969CE128A}" dt="2021-08-01T10:24:17.820" v="3050"/>
          <ac:cxnSpMkLst>
            <pc:docMk/>
            <pc:sldMk cId="2451255264" sldId="266"/>
            <ac:cxnSpMk id="176" creationId="{7E17095E-EB47-4B38-B32F-6D8B3E81871D}"/>
          </ac:cxnSpMkLst>
        </pc:cxnChg>
        <pc:cxnChg chg="mod">
          <ac:chgData name="Tiara Anggraini Prasetyo" userId="429542ff462e4103" providerId="LiveId" clId="{8A5F0D6C-3D4A-4F2F-9BCC-964969CE128A}" dt="2021-08-01T10:24:47.285" v="3066" actId="14100"/>
          <ac:cxnSpMkLst>
            <pc:docMk/>
            <pc:sldMk cId="2451255264" sldId="266"/>
            <ac:cxnSpMk id="177" creationId="{97232A00-AC9B-4172-AA64-BC07DB721D0B}"/>
          </ac:cxnSpMkLst>
        </pc:cxnChg>
        <pc:cxnChg chg="mod">
          <ac:chgData name="Tiara Anggraini Prasetyo" userId="429542ff462e4103" providerId="LiveId" clId="{8A5F0D6C-3D4A-4F2F-9BCC-964969CE128A}" dt="2021-08-01T10:24:50.220" v="3067" actId="14100"/>
          <ac:cxnSpMkLst>
            <pc:docMk/>
            <pc:sldMk cId="2451255264" sldId="266"/>
            <ac:cxnSpMk id="178" creationId="{793BF9C2-1CCF-4C88-B012-61CBA58E08AF}"/>
          </ac:cxnSpMkLst>
        </pc:cxnChg>
        <pc:cxnChg chg="mod">
          <ac:chgData name="Tiara Anggraini Prasetyo" userId="429542ff462e4103" providerId="LiveId" clId="{8A5F0D6C-3D4A-4F2F-9BCC-964969CE128A}" dt="2021-08-01T10:24:54.848" v="3068" actId="14100"/>
          <ac:cxnSpMkLst>
            <pc:docMk/>
            <pc:sldMk cId="2451255264" sldId="266"/>
            <ac:cxnSpMk id="179" creationId="{CBF00295-542F-48DA-B713-037685D2F6E4}"/>
          </ac:cxnSpMkLst>
        </pc:cxnChg>
        <pc:cxnChg chg="mod">
          <ac:chgData name="Tiara Anggraini Prasetyo" userId="429542ff462e4103" providerId="LiveId" clId="{8A5F0D6C-3D4A-4F2F-9BCC-964969CE128A}" dt="2021-08-01T10:24:17.820" v="3050"/>
          <ac:cxnSpMkLst>
            <pc:docMk/>
            <pc:sldMk cId="2451255264" sldId="266"/>
            <ac:cxnSpMk id="180" creationId="{51D18218-03B6-444A-9DC7-6D7648D60036}"/>
          </ac:cxnSpMkLst>
        </pc:cxnChg>
        <pc:cxnChg chg="mod">
          <ac:chgData name="Tiara Anggraini Prasetyo" userId="429542ff462e4103" providerId="LiveId" clId="{8A5F0D6C-3D4A-4F2F-9BCC-964969CE128A}" dt="2021-08-01T10:24:58.606" v="3069" actId="14100"/>
          <ac:cxnSpMkLst>
            <pc:docMk/>
            <pc:sldMk cId="2451255264" sldId="266"/>
            <ac:cxnSpMk id="181" creationId="{3006835A-1533-404E-9B33-F62F219CEB37}"/>
          </ac:cxnSpMkLst>
        </pc:cxnChg>
        <pc:cxnChg chg="mod">
          <ac:chgData name="Tiara Anggraini Prasetyo" userId="429542ff462e4103" providerId="LiveId" clId="{8A5F0D6C-3D4A-4F2F-9BCC-964969CE128A}" dt="2021-08-01T10:24:17.820" v="3050"/>
          <ac:cxnSpMkLst>
            <pc:docMk/>
            <pc:sldMk cId="2451255264" sldId="266"/>
            <ac:cxnSpMk id="182" creationId="{AD83EA62-C3AC-42F4-920D-317FDD76A0EC}"/>
          </ac:cxnSpMkLst>
        </pc:cxnChg>
        <pc:cxnChg chg="mod">
          <ac:chgData name="Tiara Anggraini Prasetyo" userId="429542ff462e4103" providerId="LiveId" clId="{8A5F0D6C-3D4A-4F2F-9BCC-964969CE128A}" dt="2021-08-01T10:24:17.820" v="3050"/>
          <ac:cxnSpMkLst>
            <pc:docMk/>
            <pc:sldMk cId="2451255264" sldId="266"/>
            <ac:cxnSpMk id="183" creationId="{4664564E-408D-47E4-A146-116116CBF8CD}"/>
          </ac:cxnSpMkLst>
        </pc:cxnChg>
        <pc:cxnChg chg="mod">
          <ac:chgData name="Tiara Anggraini Prasetyo" userId="429542ff462e4103" providerId="LiveId" clId="{8A5F0D6C-3D4A-4F2F-9BCC-964969CE128A}" dt="2021-08-01T10:24:17.820" v="3050"/>
          <ac:cxnSpMkLst>
            <pc:docMk/>
            <pc:sldMk cId="2451255264" sldId="266"/>
            <ac:cxnSpMk id="184" creationId="{4861BD63-4E43-4595-BC5D-698F617964F6}"/>
          </ac:cxnSpMkLst>
        </pc:cxnChg>
        <pc:cxnChg chg="mod">
          <ac:chgData name="Tiara Anggraini Prasetyo" userId="429542ff462e4103" providerId="LiveId" clId="{8A5F0D6C-3D4A-4F2F-9BCC-964969CE128A}" dt="2021-08-01T10:24:17.820" v="3050"/>
          <ac:cxnSpMkLst>
            <pc:docMk/>
            <pc:sldMk cId="2451255264" sldId="266"/>
            <ac:cxnSpMk id="185" creationId="{BAF486C8-63F1-4693-AD9A-7A6B438F5A08}"/>
          </ac:cxnSpMkLst>
        </pc:cxnChg>
        <pc:cxnChg chg="mod">
          <ac:chgData name="Tiara Anggraini Prasetyo" userId="429542ff462e4103" providerId="LiveId" clId="{8A5F0D6C-3D4A-4F2F-9BCC-964969CE128A}" dt="2021-08-01T10:24:17.820" v="3050"/>
          <ac:cxnSpMkLst>
            <pc:docMk/>
            <pc:sldMk cId="2451255264" sldId="266"/>
            <ac:cxnSpMk id="186" creationId="{E0763109-2DFC-4702-AE6F-FA527C6927EC}"/>
          </ac:cxnSpMkLst>
        </pc:cxnChg>
        <pc:cxnChg chg="mod">
          <ac:chgData name="Tiara Anggraini Prasetyo" userId="429542ff462e4103" providerId="LiveId" clId="{8A5F0D6C-3D4A-4F2F-9BCC-964969CE128A}" dt="2021-08-01T10:24:17.820" v="3050"/>
          <ac:cxnSpMkLst>
            <pc:docMk/>
            <pc:sldMk cId="2451255264" sldId="266"/>
            <ac:cxnSpMk id="187" creationId="{42F1B3D5-C389-48A5-8514-35087BBBC8D4}"/>
          </ac:cxnSpMkLst>
        </pc:cxnChg>
        <pc:cxnChg chg="mod">
          <ac:chgData name="Tiara Anggraini Prasetyo" userId="429542ff462e4103" providerId="LiveId" clId="{8A5F0D6C-3D4A-4F2F-9BCC-964969CE128A}" dt="2021-08-01T10:24:17.820" v="3050"/>
          <ac:cxnSpMkLst>
            <pc:docMk/>
            <pc:sldMk cId="2451255264" sldId="266"/>
            <ac:cxnSpMk id="188" creationId="{ED9802C8-FDAC-449B-B12A-FAA00F7DB9BE}"/>
          </ac:cxnSpMkLst>
        </pc:cxnChg>
        <pc:cxnChg chg="mod">
          <ac:chgData name="Tiara Anggraini Prasetyo" userId="429542ff462e4103" providerId="LiveId" clId="{8A5F0D6C-3D4A-4F2F-9BCC-964969CE128A}" dt="2021-08-01T10:24:17.820" v="3050"/>
          <ac:cxnSpMkLst>
            <pc:docMk/>
            <pc:sldMk cId="2451255264" sldId="266"/>
            <ac:cxnSpMk id="189" creationId="{32334003-0430-4E04-8A35-7C9E38FCDBFD}"/>
          </ac:cxnSpMkLst>
        </pc:cxnChg>
        <pc:cxnChg chg="mod">
          <ac:chgData name="Tiara Anggraini Prasetyo" userId="429542ff462e4103" providerId="LiveId" clId="{8A5F0D6C-3D4A-4F2F-9BCC-964969CE128A}" dt="2021-08-01T10:24:17.820" v="3050"/>
          <ac:cxnSpMkLst>
            <pc:docMk/>
            <pc:sldMk cId="2451255264" sldId="266"/>
            <ac:cxnSpMk id="190" creationId="{9AF929AA-7101-4A6E-ABF3-32974179554A}"/>
          </ac:cxnSpMkLst>
        </pc:cxnChg>
        <pc:cxnChg chg="mod">
          <ac:chgData name="Tiara Anggraini Prasetyo" userId="429542ff462e4103" providerId="LiveId" clId="{8A5F0D6C-3D4A-4F2F-9BCC-964969CE128A}" dt="2021-08-01T10:24:17.820" v="3050"/>
          <ac:cxnSpMkLst>
            <pc:docMk/>
            <pc:sldMk cId="2451255264" sldId="266"/>
            <ac:cxnSpMk id="191" creationId="{049D2FA0-5A2B-45EE-800C-C63F1832AED6}"/>
          </ac:cxnSpMkLst>
        </pc:cxnChg>
        <pc:cxnChg chg="mod">
          <ac:chgData name="Tiara Anggraini Prasetyo" userId="429542ff462e4103" providerId="LiveId" clId="{8A5F0D6C-3D4A-4F2F-9BCC-964969CE128A}" dt="2021-08-01T10:24:17.820" v="3050"/>
          <ac:cxnSpMkLst>
            <pc:docMk/>
            <pc:sldMk cId="2451255264" sldId="266"/>
            <ac:cxnSpMk id="192" creationId="{A52DAED3-AD12-4358-B3C3-D670D58841E6}"/>
          </ac:cxnSpMkLst>
        </pc:cxnChg>
        <pc:cxnChg chg="mod">
          <ac:chgData name="Tiara Anggraini Prasetyo" userId="429542ff462e4103" providerId="LiveId" clId="{8A5F0D6C-3D4A-4F2F-9BCC-964969CE128A}" dt="2021-08-01T10:24:17.820" v="3050"/>
          <ac:cxnSpMkLst>
            <pc:docMk/>
            <pc:sldMk cId="2451255264" sldId="266"/>
            <ac:cxnSpMk id="193" creationId="{EFAA5500-F9A4-4790-A499-F9C4E9BACF21}"/>
          </ac:cxnSpMkLst>
        </pc:cxnChg>
        <pc:cxnChg chg="mod">
          <ac:chgData name="Tiara Anggraini Prasetyo" userId="429542ff462e4103" providerId="LiveId" clId="{8A5F0D6C-3D4A-4F2F-9BCC-964969CE128A}" dt="2021-08-01T10:24:17.820" v="3050"/>
          <ac:cxnSpMkLst>
            <pc:docMk/>
            <pc:sldMk cId="2451255264" sldId="266"/>
            <ac:cxnSpMk id="194" creationId="{F09343F5-F370-4F0F-AEA1-D227B26D0504}"/>
          </ac:cxnSpMkLst>
        </pc:cxnChg>
        <pc:cxnChg chg="mod">
          <ac:chgData name="Tiara Anggraini Prasetyo" userId="429542ff462e4103" providerId="LiveId" clId="{8A5F0D6C-3D4A-4F2F-9BCC-964969CE128A}" dt="2021-08-01T10:24:17.820" v="3050"/>
          <ac:cxnSpMkLst>
            <pc:docMk/>
            <pc:sldMk cId="2451255264" sldId="266"/>
            <ac:cxnSpMk id="195" creationId="{5459A92E-C1C7-4144-8986-A6E07E3F5905}"/>
          </ac:cxnSpMkLst>
        </pc:cxnChg>
        <pc:cxnChg chg="mod">
          <ac:chgData name="Tiara Anggraini Prasetyo" userId="429542ff462e4103" providerId="LiveId" clId="{8A5F0D6C-3D4A-4F2F-9BCC-964969CE128A}" dt="2021-08-01T10:24:17.820" v="3050"/>
          <ac:cxnSpMkLst>
            <pc:docMk/>
            <pc:sldMk cId="2451255264" sldId="266"/>
            <ac:cxnSpMk id="196" creationId="{ED155587-A489-4FA0-99CF-427BFFE30F90}"/>
          </ac:cxnSpMkLst>
        </pc:cxnChg>
        <pc:cxnChg chg="mod">
          <ac:chgData name="Tiara Anggraini Prasetyo" userId="429542ff462e4103" providerId="LiveId" clId="{8A5F0D6C-3D4A-4F2F-9BCC-964969CE128A}" dt="2021-08-01T10:24:17.820" v="3050"/>
          <ac:cxnSpMkLst>
            <pc:docMk/>
            <pc:sldMk cId="2451255264" sldId="266"/>
            <ac:cxnSpMk id="197" creationId="{9E0BC918-07CB-4492-B2A6-6FD2FC4E8ABC}"/>
          </ac:cxnSpMkLst>
        </pc:cxnChg>
        <pc:cxnChg chg="mod">
          <ac:chgData name="Tiara Anggraini Prasetyo" userId="429542ff462e4103" providerId="LiveId" clId="{8A5F0D6C-3D4A-4F2F-9BCC-964969CE128A}" dt="2021-08-01T10:24:17.820" v="3050"/>
          <ac:cxnSpMkLst>
            <pc:docMk/>
            <pc:sldMk cId="2451255264" sldId="266"/>
            <ac:cxnSpMk id="198" creationId="{9277C310-278E-41A5-AAD3-93C466E0FE55}"/>
          </ac:cxnSpMkLst>
        </pc:cxnChg>
        <pc:cxnChg chg="mod">
          <ac:chgData name="Tiara Anggraini Prasetyo" userId="429542ff462e4103" providerId="LiveId" clId="{8A5F0D6C-3D4A-4F2F-9BCC-964969CE128A}" dt="2021-08-01T10:24:17.820" v="3050"/>
          <ac:cxnSpMkLst>
            <pc:docMk/>
            <pc:sldMk cId="2451255264" sldId="266"/>
            <ac:cxnSpMk id="199" creationId="{E6360DC3-C3E8-4EAD-8454-9CB082BF9B3D}"/>
          </ac:cxnSpMkLst>
        </pc:cxnChg>
        <pc:cxnChg chg="mod">
          <ac:chgData name="Tiara Anggraini Prasetyo" userId="429542ff462e4103" providerId="LiveId" clId="{8A5F0D6C-3D4A-4F2F-9BCC-964969CE128A}" dt="2021-08-01T10:24:17.820" v="3050"/>
          <ac:cxnSpMkLst>
            <pc:docMk/>
            <pc:sldMk cId="2451255264" sldId="266"/>
            <ac:cxnSpMk id="200" creationId="{7A7BA948-32BA-4491-A6A9-7DC705FE1327}"/>
          </ac:cxnSpMkLst>
        </pc:cxnChg>
        <pc:cxnChg chg="mod">
          <ac:chgData name="Tiara Anggraini Prasetyo" userId="429542ff462e4103" providerId="LiveId" clId="{8A5F0D6C-3D4A-4F2F-9BCC-964969CE128A}" dt="2021-08-01T10:24:17.820" v="3050"/>
          <ac:cxnSpMkLst>
            <pc:docMk/>
            <pc:sldMk cId="2451255264" sldId="266"/>
            <ac:cxnSpMk id="201" creationId="{861C8599-8848-4FE3-B631-28317159A7B8}"/>
          </ac:cxnSpMkLst>
        </pc:cxnChg>
        <pc:cxnChg chg="mod">
          <ac:chgData name="Tiara Anggraini Prasetyo" userId="429542ff462e4103" providerId="LiveId" clId="{8A5F0D6C-3D4A-4F2F-9BCC-964969CE128A}" dt="2021-08-01T10:24:17.820" v="3050"/>
          <ac:cxnSpMkLst>
            <pc:docMk/>
            <pc:sldMk cId="2451255264" sldId="266"/>
            <ac:cxnSpMk id="202" creationId="{E577C994-23BA-46C3-A5F7-EA79712B192A}"/>
          </ac:cxnSpMkLst>
        </pc:cxnChg>
        <pc:cxnChg chg="mod">
          <ac:chgData name="Tiara Anggraini Prasetyo" userId="429542ff462e4103" providerId="LiveId" clId="{8A5F0D6C-3D4A-4F2F-9BCC-964969CE128A}" dt="2021-08-01T10:24:17.820" v="3050"/>
          <ac:cxnSpMkLst>
            <pc:docMk/>
            <pc:sldMk cId="2451255264" sldId="266"/>
            <ac:cxnSpMk id="203" creationId="{131F7057-41F2-4D0C-9E05-88F0E8F32F8E}"/>
          </ac:cxnSpMkLst>
        </pc:cxnChg>
        <pc:cxnChg chg="mod">
          <ac:chgData name="Tiara Anggraini Prasetyo" userId="429542ff462e4103" providerId="LiveId" clId="{8A5F0D6C-3D4A-4F2F-9BCC-964969CE128A}" dt="2021-08-01T10:24:17.820" v="3050"/>
          <ac:cxnSpMkLst>
            <pc:docMk/>
            <pc:sldMk cId="2451255264" sldId="266"/>
            <ac:cxnSpMk id="204" creationId="{FE7BA535-AF20-4FA9-8A22-8CFC8BF48414}"/>
          </ac:cxnSpMkLst>
        </pc:cxnChg>
        <pc:cxnChg chg="mod">
          <ac:chgData name="Tiara Anggraini Prasetyo" userId="429542ff462e4103" providerId="LiveId" clId="{8A5F0D6C-3D4A-4F2F-9BCC-964969CE128A}" dt="2021-08-01T10:24:17.820" v="3050"/>
          <ac:cxnSpMkLst>
            <pc:docMk/>
            <pc:sldMk cId="2451255264" sldId="266"/>
            <ac:cxnSpMk id="205" creationId="{12AEC0A3-5D08-4833-ACE0-92078AA4441D}"/>
          </ac:cxnSpMkLst>
        </pc:cxnChg>
        <pc:cxnChg chg="mod">
          <ac:chgData name="Tiara Anggraini Prasetyo" userId="429542ff462e4103" providerId="LiveId" clId="{8A5F0D6C-3D4A-4F2F-9BCC-964969CE128A}" dt="2021-08-01T10:24:17.820" v="3050"/>
          <ac:cxnSpMkLst>
            <pc:docMk/>
            <pc:sldMk cId="2451255264" sldId="266"/>
            <ac:cxnSpMk id="206" creationId="{40D07F73-ACE6-43A2-8D33-927773C939BF}"/>
          </ac:cxnSpMkLst>
        </pc:cxnChg>
        <pc:cxnChg chg="mod">
          <ac:chgData name="Tiara Anggraini Prasetyo" userId="429542ff462e4103" providerId="LiveId" clId="{8A5F0D6C-3D4A-4F2F-9BCC-964969CE128A}" dt="2021-08-01T10:24:17.820" v="3050"/>
          <ac:cxnSpMkLst>
            <pc:docMk/>
            <pc:sldMk cId="2451255264" sldId="266"/>
            <ac:cxnSpMk id="207" creationId="{EA0D628D-026A-47DA-AE9F-B91D85F8E2BE}"/>
          </ac:cxnSpMkLst>
        </pc:cxnChg>
        <pc:cxnChg chg="mod">
          <ac:chgData name="Tiara Anggraini Prasetyo" userId="429542ff462e4103" providerId="LiveId" clId="{8A5F0D6C-3D4A-4F2F-9BCC-964969CE128A}" dt="2021-08-01T10:24:17.820" v="3050"/>
          <ac:cxnSpMkLst>
            <pc:docMk/>
            <pc:sldMk cId="2451255264" sldId="266"/>
            <ac:cxnSpMk id="208" creationId="{2391A952-D353-4F90-8FC8-9BFCB1CB162F}"/>
          </ac:cxnSpMkLst>
        </pc:cxnChg>
        <pc:cxnChg chg="mod">
          <ac:chgData name="Tiara Anggraini Prasetyo" userId="429542ff462e4103" providerId="LiveId" clId="{8A5F0D6C-3D4A-4F2F-9BCC-964969CE128A}" dt="2021-08-01T10:24:17.820" v="3050"/>
          <ac:cxnSpMkLst>
            <pc:docMk/>
            <pc:sldMk cId="2451255264" sldId="266"/>
            <ac:cxnSpMk id="209" creationId="{C614EF77-7A36-41EF-8806-3C474987E8BA}"/>
          </ac:cxnSpMkLst>
        </pc:cxnChg>
        <pc:cxnChg chg="mod">
          <ac:chgData name="Tiara Anggraini Prasetyo" userId="429542ff462e4103" providerId="LiveId" clId="{8A5F0D6C-3D4A-4F2F-9BCC-964969CE128A}" dt="2021-08-01T10:24:17.820" v="3050"/>
          <ac:cxnSpMkLst>
            <pc:docMk/>
            <pc:sldMk cId="2451255264" sldId="266"/>
            <ac:cxnSpMk id="210" creationId="{6B51E146-529A-4A4B-BC8A-32D43E56281C}"/>
          </ac:cxnSpMkLst>
        </pc:cxnChg>
        <pc:cxnChg chg="mod">
          <ac:chgData name="Tiara Anggraini Prasetyo" userId="429542ff462e4103" providerId="LiveId" clId="{8A5F0D6C-3D4A-4F2F-9BCC-964969CE128A}" dt="2021-08-01T10:24:17.820" v="3050"/>
          <ac:cxnSpMkLst>
            <pc:docMk/>
            <pc:sldMk cId="2451255264" sldId="266"/>
            <ac:cxnSpMk id="211" creationId="{4DF6A3DA-F2E3-48C0-B1D1-43AE66D4001E}"/>
          </ac:cxnSpMkLst>
        </pc:cxnChg>
        <pc:cxnChg chg="mod">
          <ac:chgData name="Tiara Anggraini Prasetyo" userId="429542ff462e4103" providerId="LiveId" clId="{8A5F0D6C-3D4A-4F2F-9BCC-964969CE128A}" dt="2021-08-01T10:24:17.820" v="3050"/>
          <ac:cxnSpMkLst>
            <pc:docMk/>
            <pc:sldMk cId="2451255264" sldId="266"/>
            <ac:cxnSpMk id="212" creationId="{7BB983C6-1761-4588-93DE-F4C95CF6F5B4}"/>
          </ac:cxnSpMkLst>
        </pc:cxnChg>
        <pc:cxnChg chg="mod">
          <ac:chgData name="Tiara Anggraini Prasetyo" userId="429542ff462e4103" providerId="LiveId" clId="{8A5F0D6C-3D4A-4F2F-9BCC-964969CE128A}" dt="2021-08-01T10:24:17.820" v="3050"/>
          <ac:cxnSpMkLst>
            <pc:docMk/>
            <pc:sldMk cId="2451255264" sldId="266"/>
            <ac:cxnSpMk id="213" creationId="{33A9176E-92AF-4A41-A364-F03745D7268A}"/>
          </ac:cxnSpMkLst>
        </pc:cxnChg>
      </pc:sldChg>
      <pc:sldChg chg="addSp delSp modSp add mod modTransition delAnim modAnim">
        <pc:chgData name="Tiara Anggraini Prasetyo" userId="429542ff462e4103" providerId="LiveId" clId="{8A5F0D6C-3D4A-4F2F-9BCC-964969CE128A}" dt="2021-08-01T18:23:29.411" v="4263"/>
        <pc:sldMkLst>
          <pc:docMk/>
          <pc:sldMk cId="3388116792" sldId="267"/>
        </pc:sldMkLst>
        <pc:spChg chg="mod">
          <ac:chgData name="Tiara Anggraini Prasetyo" userId="429542ff462e4103" providerId="LiveId" clId="{8A5F0D6C-3D4A-4F2F-9BCC-964969CE128A}" dt="2021-08-01T10:43:55.739" v="3475" actId="1076"/>
          <ac:spMkLst>
            <pc:docMk/>
            <pc:sldMk cId="3388116792" sldId="267"/>
            <ac:spMk id="9" creationId="{12B54463-BB39-4189-A0D5-52022DD125C8}"/>
          </ac:spMkLst>
        </pc:spChg>
        <pc:spChg chg="add del mod">
          <ac:chgData name="Tiara Anggraini Prasetyo" userId="429542ff462e4103" providerId="LiveId" clId="{8A5F0D6C-3D4A-4F2F-9BCC-964969CE128A}" dt="2021-08-01T10:08:45.798" v="2665"/>
          <ac:spMkLst>
            <pc:docMk/>
            <pc:sldMk cId="3388116792" sldId="267"/>
            <ac:spMk id="10" creationId="{FF96DA98-807A-44C6-920D-9BA988CCC313}"/>
          </ac:spMkLst>
        </pc:spChg>
        <pc:spChg chg="add del mod">
          <ac:chgData name="Tiara Anggraini Prasetyo" userId="429542ff462e4103" providerId="LiveId" clId="{8A5F0D6C-3D4A-4F2F-9BCC-964969CE128A}" dt="2021-08-01T10:08:45.798" v="2665"/>
          <ac:spMkLst>
            <pc:docMk/>
            <pc:sldMk cId="3388116792" sldId="267"/>
            <ac:spMk id="11" creationId="{CB29BF86-9B49-42AF-9C7B-6F9C77C5E0E2}"/>
          </ac:spMkLst>
        </pc:spChg>
        <pc:spChg chg="add del mod">
          <ac:chgData name="Tiara Anggraini Prasetyo" userId="429542ff462e4103" providerId="LiveId" clId="{8A5F0D6C-3D4A-4F2F-9BCC-964969CE128A}" dt="2021-08-01T10:08:45.798" v="2665"/>
          <ac:spMkLst>
            <pc:docMk/>
            <pc:sldMk cId="3388116792" sldId="267"/>
            <ac:spMk id="12" creationId="{1614DFA8-EDCE-47B7-B381-D66AFB65C09E}"/>
          </ac:spMkLst>
        </pc:spChg>
        <pc:spChg chg="mod">
          <ac:chgData name="Tiara Anggraini Prasetyo" userId="429542ff462e4103" providerId="LiveId" clId="{8A5F0D6C-3D4A-4F2F-9BCC-964969CE128A}" dt="2021-08-01T10:23:22.531" v="2990"/>
          <ac:spMkLst>
            <pc:docMk/>
            <pc:sldMk cId="3388116792" sldId="267"/>
            <ac:spMk id="17" creationId="{03D219D2-A899-4B54-8E7F-024F098F154D}"/>
          </ac:spMkLst>
        </pc:spChg>
        <pc:spChg chg="mod">
          <ac:chgData name="Tiara Anggraini Prasetyo" userId="429542ff462e4103" providerId="LiveId" clId="{8A5F0D6C-3D4A-4F2F-9BCC-964969CE128A}" dt="2021-08-01T10:23:22.531" v="2990"/>
          <ac:spMkLst>
            <pc:docMk/>
            <pc:sldMk cId="3388116792" sldId="267"/>
            <ac:spMk id="18" creationId="{D2B64A49-2707-40EE-9A8A-992A8352E96B}"/>
          </ac:spMkLst>
        </pc:spChg>
        <pc:spChg chg="mod">
          <ac:chgData name="Tiara Anggraini Prasetyo" userId="429542ff462e4103" providerId="LiveId" clId="{8A5F0D6C-3D4A-4F2F-9BCC-964969CE128A}" dt="2021-08-01T10:23:22.531" v="2990"/>
          <ac:spMkLst>
            <pc:docMk/>
            <pc:sldMk cId="3388116792" sldId="267"/>
            <ac:spMk id="19" creationId="{F5FE8C36-32CC-4B88-8CF7-695114D6EA67}"/>
          </ac:spMkLst>
        </pc:spChg>
        <pc:spChg chg="mod">
          <ac:chgData name="Tiara Anggraini Prasetyo" userId="429542ff462e4103" providerId="LiveId" clId="{8A5F0D6C-3D4A-4F2F-9BCC-964969CE128A}" dt="2021-08-01T10:23:22.531" v="2990"/>
          <ac:spMkLst>
            <pc:docMk/>
            <pc:sldMk cId="3388116792" sldId="267"/>
            <ac:spMk id="20" creationId="{E709A7D6-F967-417E-B1A1-99DF48EE28D3}"/>
          </ac:spMkLst>
        </pc:spChg>
        <pc:spChg chg="mod">
          <ac:chgData name="Tiara Anggraini Prasetyo" userId="429542ff462e4103" providerId="LiveId" clId="{8A5F0D6C-3D4A-4F2F-9BCC-964969CE128A}" dt="2021-08-01T10:23:22.531" v="2990"/>
          <ac:spMkLst>
            <pc:docMk/>
            <pc:sldMk cId="3388116792" sldId="267"/>
            <ac:spMk id="21" creationId="{D243E9E7-8383-4DED-8D44-163AB961BED3}"/>
          </ac:spMkLst>
        </pc:spChg>
        <pc:spChg chg="mod">
          <ac:chgData name="Tiara Anggraini Prasetyo" userId="429542ff462e4103" providerId="LiveId" clId="{8A5F0D6C-3D4A-4F2F-9BCC-964969CE128A}" dt="2021-08-01T10:23:22.531" v="2990"/>
          <ac:spMkLst>
            <pc:docMk/>
            <pc:sldMk cId="3388116792" sldId="267"/>
            <ac:spMk id="22" creationId="{C7DD03C2-2A11-47B6-8DFA-2DCB48DE68BD}"/>
          </ac:spMkLst>
        </pc:spChg>
        <pc:spChg chg="add del mod">
          <ac:chgData name="Tiara Anggraini Prasetyo" userId="429542ff462e4103" providerId="LiveId" clId="{8A5F0D6C-3D4A-4F2F-9BCC-964969CE128A}" dt="2021-08-01T10:23:27.360" v="2992" actId="21"/>
          <ac:spMkLst>
            <pc:docMk/>
            <pc:sldMk cId="3388116792" sldId="267"/>
            <ac:spMk id="23" creationId="{392A6110-EC8C-43C9-B0E4-BC6909F19FE4}"/>
          </ac:spMkLst>
        </pc:spChg>
        <pc:spChg chg="mod">
          <ac:chgData name="Tiara Anggraini Prasetyo" userId="429542ff462e4103" providerId="LiveId" clId="{8A5F0D6C-3D4A-4F2F-9BCC-964969CE128A}" dt="2021-08-01T10:23:22.531" v="2990"/>
          <ac:spMkLst>
            <pc:docMk/>
            <pc:sldMk cId="3388116792" sldId="267"/>
            <ac:spMk id="28" creationId="{0945C5CE-E983-4FC2-9D00-D14BF5529D9D}"/>
          </ac:spMkLst>
        </pc:spChg>
        <pc:spChg chg="mod">
          <ac:chgData name="Tiara Anggraini Prasetyo" userId="429542ff462e4103" providerId="LiveId" clId="{8A5F0D6C-3D4A-4F2F-9BCC-964969CE128A}" dt="2021-08-01T10:23:22.531" v="2990"/>
          <ac:spMkLst>
            <pc:docMk/>
            <pc:sldMk cId="3388116792" sldId="267"/>
            <ac:spMk id="29" creationId="{0067B3F0-A47E-40A3-AF30-D25803D3D275}"/>
          </ac:spMkLst>
        </pc:spChg>
        <pc:spChg chg="mod">
          <ac:chgData name="Tiara Anggraini Prasetyo" userId="429542ff462e4103" providerId="LiveId" clId="{8A5F0D6C-3D4A-4F2F-9BCC-964969CE128A}" dt="2021-08-01T10:23:22.531" v="2990"/>
          <ac:spMkLst>
            <pc:docMk/>
            <pc:sldMk cId="3388116792" sldId="267"/>
            <ac:spMk id="30" creationId="{5BFF63F3-8AFC-4DE7-B357-264695610521}"/>
          </ac:spMkLst>
        </pc:spChg>
        <pc:spChg chg="mod">
          <ac:chgData name="Tiara Anggraini Prasetyo" userId="429542ff462e4103" providerId="LiveId" clId="{8A5F0D6C-3D4A-4F2F-9BCC-964969CE128A}" dt="2021-08-01T10:23:22.531" v="2990"/>
          <ac:spMkLst>
            <pc:docMk/>
            <pc:sldMk cId="3388116792" sldId="267"/>
            <ac:spMk id="31" creationId="{6ED26053-57D2-4231-864F-A5D993AD37E9}"/>
          </ac:spMkLst>
        </pc:spChg>
        <pc:spChg chg="mod">
          <ac:chgData name="Tiara Anggraini Prasetyo" userId="429542ff462e4103" providerId="LiveId" clId="{8A5F0D6C-3D4A-4F2F-9BCC-964969CE128A}" dt="2021-08-01T10:23:22.531" v="2990"/>
          <ac:spMkLst>
            <pc:docMk/>
            <pc:sldMk cId="3388116792" sldId="267"/>
            <ac:spMk id="32" creationId="{80FCD0BD-25CF-402F-A5D8-875AD6A898A1}"/>
          </ac:spMkLst>
        </pc:spChg>
        <pc:spChg chg="mod">
          <ac:chgData name="Tiara Anggraini Prasetyo" userId="429542ff462e4103" providerId="LiveId" clId="{8A5F0D6C-3D4A-4F2F-9BCC-964969CE128A}" dt="2021-08-01T10:23:22.531" v="2990"/>
          <ac:spMkLst>
            <pc:docMk/>
            <pc:sldMk cId="3388116792" sldId="267"/>
            <ac:spMk id="33" creationId="{A58D148C-ED64-4CD6-A089-F5F8C09FCDD5}"/>
          </ac:spMkLst>
        </pc:spChg>
        <pc:spChg chg="mod">
          <ac:chgData name="Tiara Anggraini Prasetyo" userId="429542ff462e4103" providerId="LiveId" clId="{8A5F0D6C-3D4A-4F2F-9BCC-964969CE128A}" dt="2021-08-01T10:23:22.531" v="2990"/>
          <ac:spMkLst>
            <pc:docMk/>
            <pc:sldMk cId="3388116792" sldId="267"/>
            <ac:spMk id="35" creationId="{30F2A386-4E4A-4C5F-BA8D-36A474A5BB73}"/>
          </ac:spMkLst>
        </pc:spChg>
        <pc:spChg chg="mod">
          <ac:chgData name="Tiara Anggraini Prasetyo" userId="429542ff462e4103" providerId="LiveId" clId="{8A5F0D6C-3D4A-4F2F-9BCC-964969CE128A}" dt="2021-08-01T10:23:22.531" v="2990"/>
          <ac:spMkLst>
            <pc:docMk/>
            <pc:sldMk cId="3388116792" sldId="267"/>
            <ac:spMk id="36" creationId="{FCA17427-251C-4BA9-9FAA-792AF6270D21}"/>
          </ac:spMkLst>
        </pc:spChg>
        <pc:spChg chg="mod">
          <ac:chgData name="Tiara Anggraini Prasetyo" userId="429542ff462e4103" providerId="LiveId" clId="{8A5F0D6C-3D4A-4F2F-9BCC-964969CE128A}" dt="2021-08-01T10:23:22.531" v="2990"/>
          <ac:spMkLst>
            <pc:docMk/>
            <pc:sldMk cId="3388116792" sldId="267"/>
            <ac:spMk id="37" creationId="{891D8E0D-51B8-4B16-A987-30F15EF4A1FE}"/>
          </ac:spMkLst>
        </pc:spChg>
        <pc:spChg chg="mod">
          <ac:chgData name="Tiara Anggraini Prasetyo" userId="429542ff462e4103" providerId="LiveId" clId="{8A5F0D6C-3D4A-4F2F-9BCC-964969CE128A}" dt="2021-08-01T10:23:22.531" v="2990"/>
          <ac:spMkLst>
            <pc:docMk/>
            <pc:sldMk cId="3388116792" sldId="267"/>
            <ac:spMk id="38" creationId="{46746DAE-0746-4AE0-8F3E-06A6C30E7F0F}"/>
          </ac:spMkLst>
        </pc:spChg>
        <pc:spChg chg="mod">
          <ac:chgData name="Tiara Anggraini Prasetyo" userId="429542ff462e4103" providerId="LiveId" clId="{8A5F0D6C-3D4A-4F2F-9BCC-964969CE128A}" dt="2021-08-01T10:23:22.531" v="2990"/>
          <ac:spMkLst>
            <pc:docMk/>
            <pc:sldMk cId="3388116792" sldId="267"/>
            <ac:spMk id="39" creationId="{D80B2B02-C6CE-490B-AC3F-A4DB8FB4D87D}"/>
          </ac:spMkLst>
        </pc:spChg>
        <pc:spChg chg="mod">
          <ac:chgData name="Tiara Anggraini Prasetyo" userId="429542ff462e4103" providerId="LiveId" clId="{8A5F0D6C-3D4A-4F2F-9BCC-964969CE128A}" dt="2021-08-01T10:23:22.531" v="2990"/>
          <ac:spMkLst>
            <pc:docMk/>
            <pc:sldMk cId="3388116792" sldId="267"/>
            <ac:spMk id="40" creationId="{607153A9-C624-4469-AD73-3DB37AC92A30}"/>
          </ac:spMkLst>
        </pc:spChg>
        <pc:spChg chg="mod">
          <ac:chgData name="Tiara Anggraini Prasetyo" userId="429542ff462e4103" providerId="LiveId" clId="{8A5F0D6C-3D4A-4F2F-9BCC-964969CE128A}" dt="2021-08-01T10:23:22.531" v="2990"/>
          <ac:spMkLst>
            <pc:docMk/>
            <pc:sldMk cId="3388116792" sldId="267"/>
            <ac:spMk id="41" creationId="{9E0DB569-D08F-4118-A1E7-CED0348FE2D8}"/>
          </ac:spMkLst>
        </pc:spChg>
        <pc:spChg chg="mod">
          <ac:chgData name="Tiara Anggraini Prasetyo" userId="429542ff462e4103" providerId="LiveId" clId="{8A5F0D6C-3D4A-4F2F-9BCC-964969CE128A}" dt="2021-08-01T10:23:22.531" v="2990"/>
          <ac:spMkLst>
            <pc:docMk/>
            <pc:sldMk cId="3388116792" sldId="267"/>
            <ac:spMk id="43" creationId="{B7DC47AD-BC89-4353-865E-FFE630423F9B}"/>
          </ac:spMkLst>
        </pc:spChg>
        <pc:spChg chg="mod">
          <ac:chgData name="Tiara Anggraini Prasetyo" userId="429542ff462e4103" providerId="LiveId" clId="{8A5F0D6C-3D4A-4F2F-9BCC-964969CE128A}" dt="2021-08-01T10:23:22.531" v="2990"/>
          <ac:spMkLst>
            <pc:docMk/>
            <pc:sldMk cId="3388116792" sldId="267"/>
            <ac:spMk id="44" creationId="{5A2B7C11-959C-4757-BC44-5584AEE5AD5E}"/>
          </ac:spMkLst>
        </pc:spChg>
        <pc:spChg chg="mod">
          <ac:chgData name="Tiara Anggraini Prasetyo" userId="429542ff462e4103" providerId="LiveId" clId="{8A5F0D6C-3D4A-4F2F-9BCC-964969CE128A}" dt="2021-08-01T10:23:22.531" v="2990"/>
          <ac:spMkLst>
            <pc:docMk/>
            <pc:sldMk cId="3388116792" sldId="267"/>
            <ac:spMk id="45" creationId="{27EA32D1-21CB-4006-AA8D-4FC91D4EE606}"/>
          </ac:spMkLst>
        </pc:spChg>
        <pc:spChg chg="mod">
          <ac:chgData name="Tiara Anggraini Prasetyo" userId="429542ff462e4103" providerId="LiveId" clId="{8A5F0D6C-3D4A-4F2F-9BCC-964969CE128A}" dt="2021-08-01T10:23:22.531" v="2990"/>
          <ac:spMkLst>
            <pc:docMk/>
            <pc:sldMk cId="3388116792" sldId="267"/>
            <ac:spMk id="46" creationId="{46D1570B-2AC4-41D2-9043-3F7AEDB8A9A8}"/>
          </ac:spMkLst>
        </pc:spChg>
        <pc:spChg chg="mod">
          <ac:chgData name="Tiara Anggraini Prasetyo" userId="429542ff462e4103" providerId="LiveId" clId="{8A5F0D6C-3D4A-4F2F-9BCC-964969CE128A}" dt="2021-08-01T10:23:22.531" v="2990"/>
          <ac:spMkLst>
            <pc:docMk/>
            <pc:sldMk cId="3388116792" sldId="267"/>
            <ac:spMk id="47" creationId="{0075CC83-D14A-48C8-869D-AE911D642C74}"/>
          </ac:spMkLst>
        </pc:spChg>
        <pc:spChg chg="mod">
          <ac:chgData name="Tiara Anggraini Prasetyo" userId="429542ff462e4103" providerId="LiveId" clId="{8A5F0D6C-3D4A-4F2F-9BCC-964969CE128A}" dt="2021-08-01T10:23:22.531" v="2990"/>
          <ac:spMkLst>
            <pc:docMk/>
            <pc:sldMk cId="3388116792" sldId="267"/>
            <ac:spMk id="48" creationId="{E7E55216-AADA-4FAF-AAC2-B93132797836}"/>
          </ac:spMkLst>
        </pc:spChg>
        <pc:spChg chg="mod">
          <ac:chgData name="Tiara Anggraini Prasetyo" userId="429542ff462e4103" providerId="LiveId" clId="{8A5F0D6C-3D4A-4F2F-9BCC-964969CE128A}" dt="2021-08-01T10:23:22.531" v="2990"/>
          <ac:spMkLst>
            <pc:docMk/>
            <pc:sldMk cId="3388116792" sldId="267"/>
            <ac:spMk id="49" creationId="{540D8994-12C8-48D4-A330-04D71155F7E3}"/>
          </ac:spMkLst>
        </pc:spChg>
        <pc:spChg chg="mod">
          <ac:chgData name="Tiara Anggraini Prasetyo" userId="429542ff462e4103" providerId="LiveId" clId="{8A5F0D6C-3D4A-4F2F-9BCC-964969CE128A}" dt="2021-08-01T10:23:22.531" v="2990"/>
          <ac:spMkLst>
            <pc:docMk/>
            <pc:sldMk cId="3388116792" sldId="267"/>
            <ac:spMk id="51" creationId="{1AF2E7AB-D58C-42DA-9A2F-93C713D21B8A}"/>
          </ac:spMkLst>
        </pc:spChg>
        <pc:spChg chg="mod">
          <ac:chgData name="Tiara Anggraini Prasetyo" userId="429542ff462e4103" providerId="LiveId" clId="{8A5F0D6C-3D4A-4F2F-9BCC-964969CE128A}" dt="2021-08-01T10:23:22.531" v="2990"/>
          <ac:spMkLst>
            <pc:docMk/>
            <pc:sldMk cId="3388116792" sldId="267"/>
            <ac:spMk id="52" creationId="{7C14767C-6E2B-41CF-BD98-1D68E3203980}"/>
          </ac:spMkLst>
        </pc:spChg>
        <pc:spChg chg="mod">
          <ac:chgData name="Tiara Anggraini Prasetyo" userId="429542ff462e4103" providerId="LiveId" clId="{8A5F0D6C-3D4A-4F2F-9BCC-964969CE128A}" dt="2021-08-01T10:23:22.531" v="2990"/>
          <ac:spMkLst>
            <pc:docMk/>
            <pc:sldMk cId="3388116792" sldId="267"/>
            <ac:spMk id="53" creationId="{C96A679E-A2B3-4668-90A4-6F53204F1827}"/>
          </ac:spMkLst>
        </pc:spChg>
        <pc:spChg chg="mod">
          <ac:chgData name="Tiara Anggraini Prasetyo" userId="429542ff462e4103" providerId="LiveId" clId="{8A5F0D6C-3D4A-4F2F-9BCC-964969CE128A}" dt="2021-08-01T10:23:22.531" v="2990"/>
          <ac:spMkLst>
            <pc:docMk/>
            <pc:sldMk cId="3388116792" sldId="267"/>
            <ac:spMk id="54" creationId="{2ECDEDA2-0508-46B5-85EA-227ACC967640}"/>
          </ac:spMkLst>
        </pc:spChg>
        <pc:spChg chg="mod">
          <ac:chgData name="Tiara Anggraini Prasetyo" userId="429542ff462e4103" providerId="LiveId" clId="{8A5F0D6C-3D4A-4F2F-9BCC-964969CE128A}" dt="2021-08-01T10:23:22.531" v="2990"/>
          <ac:spMkLst>
            <pc:docMk/>
            <pc:sldMk cId="3388116792" sldId="267"/>
            <ac:spMk id="55" creationId="{C7FBF999-7849-4CAD-92D3-9E23E017B6FE}"/>
          </ac:spMkLst>
        </pc:spChg>
        <pc:spChg chg="mod">
          <ac:chgData name="Tiara Anggraini Prasetyo" userId="429542ff462e4103" providerId="LiveId" clId="{8A5F0D6C-3D4A-4F2F-9BCC-964969CE128A}" dt="2021-08-01T10:23:22.531" v="2990"/>
          <ac:spMkLst>
            <pc:docMk/>
            <pc:sldMk cId="3388116792" sldId="267"/>
            <ac:spMk id="56" creationId="{4242644D-1C5B-4EA3-A852-70CA76E5BE0C}"/>
          </ac:spMkLst>
        </pc:spChg>
        <pc:spChg chg="mod">
          <ac:chgData name="Tiara Anggraini Prasetyo" userId="429542ff462e4103" providerId="LiveId" clId="{8A5F0D6C-3D4A-4F2F-9BCC-964969CE128A}" dt="2021-08-01T10:23:22.531" v="2990"/>
          <ac:spMkLst>
            <pc:docMk/>
            <pc:sldMk cId="3388116792" sldId="267"/>
            <ac:spMk id="57" creationId="{8132B86F-310E-44AD-9146-28B47AE8E32B}"/>
          </ac:spMkLst>
        </pc:spChg>
        <pc:spChg chg="add del mod">
          <ac:chgData name="Tiara Anggraini Prasetyo" userId="429542ff462e4103" providerId="LiveId" clId="{8A5F0D6C-3D4A-4F2F-9BCC-964969CE128A}" dt="2021-08-01T10:23:27.360" v="2992" actId="21"/>
          <ac:spMkLst>
            <pc:docMk/>
            <pc:sldMk cId="3388116792" sldId="267"/>
            <ac:spMk id="58" creationId="{0D494959-0F26-4826-9238-F4E63D3DA354}"/>
          </ac:spMkLst>
        </pc:spChg>
        <pc:spChg chg="add del mod">
          <ac:chgData name="Tiara Anggraini Prasetyo" userId="429542ff462e4103" providerId="LiveId" clId="{8A5F0D6C-3D4A-4F2F-9BCC-964969CE128A}" dt="2021-08-01T10:23:27.360" v="2992" actId="21"/>
          <ac:spMkLst>
            <pc:docMk/>
            <pc:sldMk cId="3388116792" sldId="267"/>
            <ac:spMk id="59" creationId="{DC048D3E-9331-4EF6-93D3-38206964F1AA}"/>
          </ac:spMkLst>
        </pc:spChg>
        <pc:spChg chg="add del mod">
          <ac:chgData name="Tiara Anggraini Prasetyo" userId="429542ff462e4103" providerId="LiveId" clId="{8A5F0D6C-3D4A-4F2F-9BCC-964969CE128A}" dt="2021-08-01T10:23:27.360" v="2992" actId="21"/>
          <ac:spMkLst>
            <pc:docMk/>
            <pc:sldMk cId="3388116792" sldId="267"/>
            <ac:spMk id="60" creationId="{062AE91D-A77F-4233-8EF0-226305702DCC}"/>
          </ac:spMkLst>
        </pc:spChg>
        <pc:spChg chg="add del mod">
          <ac:chgData name="Tiara Anggraini Prasetyo" userId="429542ff462e4103" providerId="LiveId" clId="{8A5F0D6C-3D4A-4F2F-9BCC-964969CE128A}" dt="2021-08-01T10:23:27.360" v="2992" actId="21"/>
          <ac:spMkLst>
            <pc:docMk/>
            <pc:sldMk cId="3388116792" sldId="267"/>
            <ac:spMk id="61" creationId="{EDD54525-8B67-466F-A3F0-AD703727C168}"/>
          </ac:spMkLst>
        </pc:spChg>
        <pc:spChg chg="add del mod">
          <ac:chgData name="Tiara Anggraini Prasetyo" userId="429542ff462e4103" providerId="LiveId" clId="{8A5F0D6C-3D4A-4F2F-9BCC-964969CE128A}" dt="2021-08-01T10:23:27.360" v="2992" actId="21"/>
          <ac:spMkLst>
            <pc:docMk/>
            <pc:sldMk cId="3388116792" sldId="267"/>
            <ac:spMk id="62" creationId="{7F1E6C92-2532-47B8-9F33-3A0EBA031DBE}"/>
          </ac:spMkLst>
        </pc:spChg>
        <pc:spChg chg="add del mod">
          <ac:chgData name="Tiara Anggraini Prasetyo" userId="429542ff462e4103" providerId="LiveId" clId="{8A5F0D6C-3D4A-4F2F-9BCC-964969CE128A}" dt="2021-08-01T10:23:27.360" v="2992" actId="21"/>
          <ac:spMkLst>
            <pc:docMk/>
            <pc:sldMk cId="3388116792" sldId="267"/>
            <ac:spMk id="63" creationId="{11FC4003-0F07-463F-B40A-89FFAB5A4229}"/>
          </ac:spMkLst>
        </pc:spChg>
        <pc:spChg chg="mod">
          <ac:chgData name="Tiara Anggraini Prasetyo" userId="429542ff462e4103" providerId="LiveId" clId="{8A5F0D6C-3D4A-4F2F-9BCC-964969CE128A}" dt="2021-08-01T10:35:29.109" v="3229"/>
          <ac:spMkLst>
            <pc:docMk/>
            <pc:sldMk cId="3388116792" sldId="267"/>
            <ac:spMk id="65" creationId="{253CF33B-625C-486E-8423-08E066534F58}"/>
          </ac:spMkLst>
        </pc:spChg>
        <pc:spChg chg="mod">
          <ac:chgData name="Tiara Anggraini Prasetyo" userId="429542ff462e4103" providerId="LiveId" clId="{8A5F0D6C-3D4A-4F2F-9BCC-964969CE128A}" dt="2021-08-01T10:35:29.109" v="3229"/>
          <ac:spMkLst>
            <pc:docMk/>
            <pc:sldMk cId="3388116792" sldId="267"/>
            <ac:spMk id="66" creationId="{40A6011B-FA46-4F3C-9F45-8946FF432230}"/>
          </ac:spMkLst>
        </pc:spChg>
        <pc:spChg chg="mod">
          <ac:chgData name="Tiara Anggraini Prasetyo" userId="429542ff462e4103" providerId="LiveId" clId="{8A5F0D6C-3D4A-4F2F-9BCC-964969CE128A}" dt="2021-08-01T10:35:29.109" v="3229"/>
          <ac:spMkLst>
            <pc:docMk/>
            <pc:sldMk cId="3388116792" sldId="267"/>
            <ac:spMk id="68" creationId="{3F90E6EF-71D0-43FB-8390-4056D1B2C392}"/>
          </ac:spMkLst>
        </pc:spChg>
        <pc:spChg chg="add del mod">
          <ac:chgData name="Tiara Anggraini Prasetyo" userId="429542ff462e4103" providerId="LiveId" clId="{8A5F0D6C-3D4A-4F2F-9BCC-964969CE128A}" dt="2021-08-01T10:35:44.560" v="3231" actId="478"/>
          <ac:spMkLst>
            <pc:docMk/>
            <pc:sldMk cId="3388116792" sldId="267"/>
            <ac:spMk id="70" creationId="{F5A23841-E195-42BA-979C-DB4B6FB140AC}"/>
          </ac:spMkLst>
        </pc:spChg>
        <pc:spChg chg="add del mod">
          <ac:chgData name="Tiara Anggraini Prasetyo" userId="429542ff462e4103" providerId="LiveId" clId="{8A5F0D6C-3D4A-4F2F-9BCC-964969CE128A}" dt="2021-08-01T10:35:44.560" v="3231" actId="478"/>
          <ac:spMkLst>
            <pc:docMk/>
            <pc:sldMk cId="3388116792" sldId="267"/>
            <ac:spMk id="71" creationId="{67739125-B977-4164-86EF-9366026493AA}"/>
          </ac:spMkLst>
        </pc:spChg>
        <pc:spChg chg="mod">
          <ac:chgData name="Tiara Anggraini Prasetyo" userId="429542ff462e4103" providerId="LiveId" clId="{8A5F0D6C-3D4A-4F2F-9BCC-964969CE128A}" dt="2021-08-01T10:35:29.109" v="3229"/>
          <ac:spMkLst>
            <pc:docMk/>
            <pc:sldMk cId="3388116792" sldId="267"/>
            <ac:spMk id="73" creationId="{23B2D212-CD63-426C-9C28-5B2C7D11209E}"/>
          </ac:spMkLst>
        </pc:spChg>
        <pc:spChg chg="mod">
          <ac:chgData name="Tiara Anggraini Prasetyo" userId="429542ff462e4103" providerId="LiveId" clId="{8A5F0D6C-3D4A-4F2F-9BCC-964969CE128A}" dt="2021-08-01T10:35:29.109" v="3229"/>
          <ac:spMkLst>
            <pc:docMk/>
            <pc:sldMk cId="3388116792" sldId="267"/>
            <ac:spMk id="74" creationId="{A822AC76-E87C-4B77-9997-66ABF8EE9EB0}"/>
          </ac:spMkLst>
        </pc:spChg>
        <pc:spChg chg="add del mod">
          <ac:chgData name="Tiara Anggraini Prasetyo" userId="429542ff462e4103" providerId="LiveId" clId="{8A5F0D6C-3D4A-4F2F-9BCC-964969CE128A}" dt="2021-08-01T10:35:44.560" v="3231" actId="478"/>
          <ac:spMkLst>
            <pc:docMk/>
            <pc:sldMk cId="3388116792" sldId="267"/>
            <ac:spMk id="75" creationId="{3C5C8BEF-2F8D-4356-A4C8-ADDDD4BB8D3A}"/>
          </ac:spMkLst>
        </pc:spChg>
        <pc:spChg chg="mod">
          <ac:chgData name="Tiara Anggraini Prasetyo" userId="429542ff462e4103" providerId="LiveId" clId="{8A5F0D6C-3D4A-4F2F-9BCC-964969CE128A}" dt="2021-08-01T10:35:29.109" v="3229"/>
          <ac:spMkLst>
            <pc:docMk/>
            <pc:sldMk cId="3388116792" sldId="267"/>
            <ac:spMk id="77" creationId="{B926948D-0014-4090-BA54-C7F460803ED7}"/>
          </ac:spMkLst>
        </pc:spChg>
        <pc:spChg chg="mod">
          <ac:chgData name="Tiara Anggraini Prasetyo" userId="429542ff462e4103" providerId="LiveId" clId="{8A5F0D6C-3D4A-4F2F-9BCC-964969CE128A}" dt="2021-08-01T10:35:29.109" v="3229"/>
          <ac:spMkLst>
            <pc:docMk/>
            <pc:sldMk cId="3388116792" sldId="267"/>
            <ac:spMk id="78" creationId="{1F346B5E-483C-47CF-8D2D-101E50756F45}"/>
          </ac:spMkLst>
        </pc:spChg>
        <pc:spChg chg="mod">
          <ac:chgData name="Tiara Anggraini Prasetyo" userId="429542ff462e4103" providerId="LiveId" clId="{8A5F0D6C-3D4A-4F2F-9BCC-964969CE128A}" dt="2021-08-01T10:35:29.109" v="3229"/>
          <ac:spMkLst>
            <pc:docMk/>
            <pc:sldMk cId="3388116792" sldId="267"/>
            <ac:spMk id="80" creationId="{CFD71E06-57D6-4372-923D-9E89DCCC2AC0}"/>
          </ac:spMkLst>
        </pc:spChg>
        <pc:spChg chg="add del mod">
          <ac:chgData name="Tiara Anggraini Prasetyo" userId="429542ff462e4103" providerId="LiveId" clId="{8A5F0D6C-3D4A-4F2F-9BCC-964969CE128A}" dt="2021-08-01T10:36:26.229" v="3233"/>
          <ac:spMkLst>
            <pc:docMk/>
            <pc:sldMk cId="3388116792" sldId="267"/>
            <ac:spMk id="137" creationId="{4A933E64-0FC6-4535-90C4-90B3501A2B7B}"/>
          </ac:spMkLst>
        </pc:spChg>
        <pc:spChg chg="add mod">
          <ac:chgData name="Tiara Anggraini Prasetyo" userId="429542ff462e4103" providerId="LiveId" clId="{8A5F0D6C-3D4A-4F2F-9BCC-964969CE128A}" dt="2021-08-01T18:22:23.290" v="4239" actId="164"/>
          <ac:spMkLst>
            <pc:docMk/>
            <pc:sldMk cId="3388116792" sldId="267"/>
            <ac:spMk id="139" creationId="{E7B19DC4-CA6A-42F4-89BC-EDBCE4961026}"/>
          </ac:spMkLst>
        </pc:spChg>
        <pc:spChg chg="add mod">
          <ac:chgData name="Tiara Anggraini Prasetyo" userId="429542ff462e4103" providerId="LiveId" clId="{8A5F0D6C-3D4A-4F2F-9BCC-964969CE128A}" dt="2021-08-01T10:44:09.751" v="3477" actId="1076"/>
          <ac:spMkLst>
            <pc:docMk/>
            <pc:sldMk cId="3388116792" sldId="267"/>
            <ac:spMk id="195" creationId="{4AB144AA-85C0-4B57-9B73-F75E9C8F5C99}"/>
          </ac:spMkLst>
        </pc:spChg>
        <pc:grpChg chg="add mod">
          <ac:chgData name="Tiara Anggraini Prasetyo" userId="429542ff462e4103" providerId="LiveId" clId="{8A5F0D6C-3D4A-4F2F-9BCC-964969CE128A}" dt="2021-08-01T18:22:23.290" v="4239" actId="164"/>
          <ac:grpSpMkLst>
            <pc:docMk/>
            <pc:sldMk cId="3388116792" sldId="267"/>
            <ac:grpSpMk id="2" creationId="{8D8D37A7-4F17-4106-A1DE-D14D09FE5DE2}"/>
          </ac:grpSpMkLst>
        </pc:grpChg>
        <pc:grpChg chg="add del mod">
          <ac:chgData name="Tiara Anggraini Prasetyo" userId="429542ff462e4103" providerId="LiveId" clId="{8A5F0D6C-3D4A-4F2F-9BCC-964969CE128A}" dt="2021-08-01T10:23:27.360" v="2992" actId="21"/>
          <ac:grpSpMkLst>
            <pc:docMk/>
            <pc:sldMk cId="3388116792" sldId="267"/>
            <ac:grpSpMk id="13" creationId="{A4D11A85-D3F5-46E7-BB6B-586EE0DE0CEE}"/>
          </ac:grpSpMkLst>
        </pc:grpChg>
        <pc:grpChg chg="mod">
          <ac:chgData name="Tiara Anggraini Prasetyo" userId="429542ff462e4103" providerId="LiveId" clId="{8A5F0D6C-3D4A-4F2F-9BCC-964969CE128A}" dt="2021-08-01T10:23:22.531" v="2990"/>
          <ac:grpSpMkLst>
            <pc:docMk/>
            <pc:sldMk cId="3388116792" sldId="267"/>
            <ac:grpSpMk id="14" creationId="{8C20EC44-43A3-467D-84DB-5CD3CBA00FE9}"/>
          </ac:grpSpMkLst>
        </pc:grpChg>
        <pc:grpChg chg="mod">
          <ac:chgData name="Tiara Anggraini Prasetyo" userId="429542ff462e4103" providerId="LiveId" clId="{8A5F0D6C-3D4A-4F2F-9BCC-964969CE128A}" dt="2021-08-01T10:23:22.531" v="2990"/>
          <ac:grpSpMkLst>
            <pc:docMk/>
            <pc:sldMk cId="3388116792" sldId="267"/>
            <ac:grpSpMk id="15" creationId="{12522325-A1CB-4DD9-96D9-71A464BA746A}"/>
          </ac:grpSpMkLst>
        </pc:grpChg>
        <pc:grpChg chg="mod">
          <ac:chgData name="Tiara Anggraini Prasetyo" userId="429542ff462e4103" providerId="LiveId" clId="{8A5F0D6C-3D4A-4F2F-9BCC-964969CE128A}" dt="2021-08-01T10:23:22.531" v="2990"/>
          <ac:grpSpMkLst>
            <pc:docMk/>
            <pc:sldMk cId="3388116792" sldId="267"/>
            <ac:grpSpMk id="16" creationId="{B35F8B02-E344-41CC-B343-93477C67FC50}"/>
          </ac:grpSpMkLst>
        </pc:grpChg>
        <pc:grpChg chg="add del mod">
          <ac:chgData name="Tiara Anggraini Prasetyo" userId="429542ff462e4103" providerId="LiveId" clId="{8A5F0D6C-3D4A-4F2F-9BCC-964969CE128A}" dt="2021-08-01T10:23:27.360" v="2992" actId="21"/>
          <ac:grpSpMkLst>
            <pc:docMk/>
            <pc:sldMk cId="3388116792" sldId="267"/>
            <ac:grpSpMk id="24" creationId="{0AD4BFCC-FB30-47FE-99D6-8E8270148EB4}"/>
          </ac:grpSpMkLst>
        </pc:grpChg>
        <pc:grpChg chg="mod">
          <ac:chgData name="Tiara Anggraini Prasetyo" userId="429542ff462e4103" providerId="LiveId" clId="{8A5F0D6C-3D4A-4F2F-9BCC-964969CE128A}" dt="2021-08-01T10:23:22.531" v="2990"/>
          <ac:grpSpMkLst>
            <pc:docMk/>
            <pc:sldMk cId="3388116792" sldId="267"/>
            <ac:grpSpMk id="25" creationId="{82746DD5-6E59-4089-BB06-0AD614FF313F}"/>
          </ac:grpSpMkLst>
        </pc:grpChg>
        <pc:grpChg chg="mod">
          <ac:chgData name="Tiara Anggraini Prasetyo" userId="429542ff462e4103" providerId="LiveId" clId="{8A5F0D6C-3D4A-4F2F-9BCC-964969CE128A}" dt="2021-08-01T10:23:22.531" v="2990"/>
          <ac:grpSpMkLst>
            <pc:docMk/>
            <pc:sldMk cId="3388116792" sldId="267"/>
            <ac:grpSpMk id="26" creationId="{F6FDFFE3-7E0C-47E0-915D-8A6F24EB837D}"/>
          </ac:grpSpMkLst>
        </pc:grpChg>
        <pc:grpChg chg="mod">
          <ac:chgData name="Tiara Anggraini Prasetyo" userId="429542ff462e4103" providerId="LiveId" clId="{8A5F0D6C-3D4A-4F2F-9BCC-964969CE128A}" dt="2021-08-01T10:23:22.531" v="2990"/>
          <ac:grpSpMkLst>
            <pc:docMk/>
            <pc:sldMk cId="3388116792" sldId="267"/>
            <ac:grpSpMk id="27" creationId="{609938F7-FE50-4328-9A43-246475340B53}"/>
          </ac:grpSpMkLst>
        </pc:grpChg>
        <pc:grpChg chg="add del mod">
          <ac:chgData name="Tiara Anggraini Prasetyo" userId="429542ff462e4103" providerId="LiveId" clId="{8A5F0D6C-3D4A-4F2F-9BCC-964969CE128A}" dt="2021-08-01T10:23:27.360" v="2992" actId="21"/>
          <ac:grpSpMkLst>
            <pc:docMk/>
            <pc:sldMk cId="3388116792" sldId="267"/>
            <ac:grpSpMk id="34" creationId="{96C948CA-1181-4C58-9623-4865EB3B4D54}"/>
          </ac:grpSpMkLst>
        </pc:grpChg>
        <pc:grpChg chg="add del mod">
          <ac:chgData name="Tiara Anggraini Prasetyo" userId="429542ff462e4103" providerId="LiveId" clId="{8A5F0D6C-3D4A-4F2F-9BCC-964969CE128A}" dt="2021-08-01T10:23:27.360" v="2992" actId="21"/>
          <ac:grpSpMkLst>
            <pc:docMk/>
            <pc:sldMk cId="3388116792" sldId="267"/>
            <ac:grpSpMk id="42" creationId="{7C4F243B-E949-4A8C-8428-4B72E6ACF6CD}"/>
          </ac:grpSpMkLst>
        </pc:grpChg>
        <pc:grpChg chg="add del mod">
          <ac:chgData name="Tiara Anggraini Prasetyo" userId="429542ff462e4103" providerId="LiveId" clId="{8A5F0D6C-3D4A-4F2F-9BCC-964969CE128A}" dt="2021-08-01T10:23:27.360" v="2992" actId="21"/>
          <ac:grpSpMkLst>
            <pc:docMk/>
            <pc:sldMk cId="3388116792" sldId="267"/>
            <ac:grpSpMk id="50" creationId="{E07C917E-DF61-4C6A-8FCA-21A106475DAB}"/>
          </ac:grpSpMkLst>
        </pc:grpChg>
        <pc:grpChg chg="add del mod">
          <ac:chgData name="Tiara Anggraini Prasetyo" userId="429542ff462e4103" providerId="LiveId" clId="{8A5F0D6C-3D4A-4F2F-9BCC-964969CE128A}" dt="2021-08-01T10:35:44.560" v="3231" actId="478"/>
          <ac:grpSpMkLst>
            <pc:docMk/>
            <pc:sldMk cId="3388116792" sldId="267"/>
            <ac:grpSpMk id="64" creationId="{B876B93F-F9D9-4388-9A09-2769F1A58BAE}"/>
          </ac:grpSpMkLst>
        </pc:grpChg>
        <pc:grpChg chg="mod">
          <ac:chgData name="Tiara Anggraini Prasetyo" userId="429542ff462e4103" providerId="LiveId" clId="{8A5F0D6C-3D4A-4F2F-9BCC-964969CE128A}" dt="2021-08-01T10:35:29.109" v="3229"/>
          <ac:grpSpMkLst>
            <pc:docMk/>
            <pc:sldMk cId="3388116792" sldId="267"/>
            <ac:grpSpMk id="67" creationId="{125820F5-A538-4F9D-B14E-AD9D5E7B2D12}"/>
          </ac:grpSpMkLst>
        </pc:grpChg>
        <pc:grpChg chg="add del mod">
          <ac:chgData name="Tiara Anggraini Prasetyo" userId="429542ff462e4103" providerId="LiveId" clId="{8A5F0D6C-3D4A-4F2F-9BCC-964969CE128A}" dt="2021-08-01T10:35:44.560" v="3231" actId="478"/>
          <ac:grpSpMkLst>
            <pc:docMk/>
            <pc:sldMk cId="3388116792" sldId="267"/>
            <ac:grpSpMk id="72" creationId="{867A9FEE-C7E9-4E56-A223-620476E0E066}"/>
          </ac:grpSpMkLst>
        </pc:grpChg>
        <pc:grpChg chg="add del mod">
          <ac:chgData name="Tiara Anggraini Prasetyo" userId="429542ff462e4103" providerId="LiveId" clId="{8A5F0D6C-3D4A-4F2F-9BCC-964969CE128A}" dt="2021-08-01T10:35:44.560" v="3231" actId="478"/>
          <ac:grpSpMkLst>
            <pc:docMk/>
            <pc:sldMk cId="3388116792" sldId="267"/>
            <ac:grpSpMk id="76" creationId="{B7C55D16-67C0-4795-9896-32D207E88EA1}"/>
          </ac:grpSpMkLst>
        </pc:grpChg>
        <pc:grpChg chg="mod">
          <ac:chgData name="Tiara Anggraini Prasetyo" userId="429542ff462e4103" providerId="LiveId" clId="{8A5F0D6C-3D4A-4F2F-9BCC-964969CE128A}" dt="2021-08-01T10:35:29.109" v="3229"/>
          <ac:grpSpMkLst>
            <pc:docMk/>
            <pc:sldMk cId="3388116792" sldId="267"/>
            <ac:grpSpMk id="79" creationId="{552F1344-FDE2-4BBA-AD37-700B9E0C2433}"/>
          </ac:grpSpMkLst>
        </pc:grpChg>
        <pc:grpChg chg="add del mod">
          <ac:chgData name="Tiara Anggraini Prasetyo" userId="429542ff462e4103" providerId="LiveId" clId="{8A5F0D6C-3D4A-4F2F-9BCC-964969CE128A}" dt="2021-08-01T10:36:26.229" v="3233"/>
          <ac:grpSpMkLst>
            <pc:docMk/>
            <pc:sldMk cId="3388116792" sldId="267"/>
            <ac:grpSpMk id="82" creationId="{0291D8B9-DB71-483C-8141-969168D8A3C7}"/>
          </ac:grpSpMkLst>
        </pc:grpChg>
        <pc:grpChg chg="mod">
          <ac:chgData name="Tiara Anggraini Prasetyo" userId="429542ff462e4103" providerId="LiveId" clId="{8A5F0D6C-3D4A-4F2F-9BCC-964969CE128A}" dt="2021-08-01T10:36:24.319" v="3232"/>
          <ac:grpSpMkLst>
            <pc:docMk/>
            <pc:sldMk cId="3388116792" sldId="267"/>
            <ac:grpSpMk id="83" creationId="{69A0E851-DC09-43F1-B34B-402A365C499A}"/>
          </ac:grpSpMkLst>
        </pc:grpChg>
        <pc:grpChg chg="mod">
          <ac:chgData name="Tiara Anggraini Prasetyo" userId="429542ff462e4103" providerId="LiveId" clId="{8A5F0D6C-3D4A-4F2F-9BCC-964969CE128A}" dt="2021-08-01T10:36:24.319" v="3232"/>
          <ac:grpSpMkLst>
            <pc:docMk/>
            <pc:sldMk cId="3388116792" sldId="267"/>
            <ac:grpSpMk id="84" creationId="{7F0AFD29-734F-4BB3-95FA-9862DCA930ED}"/>
          </ac:grpSpMkLst>
        </pc:grpChg>
        <pc:grpChg chg="add mod">
          <ac:chgData name="Tiara Anggraini Prasetyo" userId="429542ff462e4103" providerId="LiveId" clId="{8A5F0D6C-3D4A-4F2F-9BCC-964969CE128A}" dt="2021-08-01T18:22:23.290" v="4239" actId="164"/>
          <ac:grpSpMkLst>
            <pc:docMk/>
            <pc:sldMk cId="3388116792" sldId="267"/>
            <ac:grpSpMk id="140" creationId="{A0C2FA13-A6C9-4497-8BFE-B6DDDD44CA00}"/>
          </ac:grpSpMkLst>
        </pc:grpChg>
        <pc:grpChg chg="mod">
          <ac:chgData name="Tiara Anggraini Prasetyo" userId="429542ff462e4103" providerId="LiveId" clId="{8A5F0D6C-3D4A-4F2F-9BCC-964969CE128A}" dt="2021-08-01T10:36:37.888" v="3234"/>
          <ac:grpSpMkLst>
            <pc:docMk/>
            <pc:sldMk cId="3388116792" sldId="267"/>
            <ac:grpSpMk id="141" creationId="{5C5F0DA3-6ADC-42C8-80D0-FB1BFC2B537D}"/>
          </ac:grpSpMkLst>
        </pc:grpChg>
        <pc:grpChg chg="mod">
          <ac:chgData name="Tiara Anggraini Prasetyo" userId="429542ff462e4103" providerId="LiveId" clId="{8A5F0D6C-3D4A-4F2F-9BCC-964969CE128A}" dt="2021-08-01T10:36:37.888" v="3234"/>
          <ac:grpSpMkLst>
            <pc:docMk/>
            <pc:sldMk cId="3388116792" sldId="267"/>
            <ac:grpSpMk id="142" creationId="{2569FE19-7717-49F3-A6DD-DE7F8A9684A0}"/>
          </ac:grpSpMkLst>
        </pc:grpChg>
        <pc:graphicFrameChg chg="add del">
          <ac:chgData name="Tiara Anggraini Prasetyo" userId="429542ff462e4103" providerId="LiveId" clId="{8A5F0D6C-3D4A-4F2F-9BCC-964969CE128A}" dt="2021-08-01T10:40:03.484" v="3393"/>
          <ac:graphicFrameMkLst>
            <pc:docMk/>
            <pc:sldMk cId="3388116792" sldId="267"/>
            <ac:graphicFrameMk id="2" creationId="{6607E6BA-F09C-46D0-B54A-AA7919BFE06E}"/>
          </ac:graphicFrameMkLst>
        </pc:graphicFrameChg>
        <pc:graphicFrameChg chg="add del mod">
          <ac:chgData name="Tiara Anggraini Prasetyo" userId="429542ff462e4103" providerId="LiveId" clId="{8A5F0D6C-3D4A-4F2F-9BCC-964969CE128A}" dt="2021-08-01T10:36:26.229" v="3233"/>
          <ac:graphicFrameMkLst>
            <pc:docMk/>
            <pc:sldMk cId="3388116792" sldId="267"/>
            <ac:graphicFrameMk id="136" creationId="{95B8384C-6E2A-497E-B032-71AC64314FCA}"/>
          </ac:graphicFrameMkLst>
        </pc:graphicFrameChg>
        <pc:graphicFrameChg chg="add del mod">
          <ac:chgData name="Tiara Anggraini Prasetyo" userId="429542ff462e4103" providerId="LiveId" clId="{8A5F0D6C-3D4A-4F2F-9BCC-964969CE128A}" dt="2021-08-01T10:39:05.430" v="3391" actId="478"/>
          <ac:graphicFrameMkLst>
            <pc:docMk/>
            <pc:sldMk cId="3388116792" sldId="267"/>
            <ac:graphicFrameMk id="194" creationId="{73C20B4D-5165-4004-BDFC-09AE83E01128}"/>
          </ac:graphicFrameMkLst>
        </pc:graphicFrameChg>
        <pc:graphicFrameChg chg="add mod modGraphic">
          <ac:chgData name="Tiara Anggraini Prasetyo" userId="429542ff462e4103" providerId="LiveId" clId="{8A5F0D6C-3D4A-4F2F-9BCC-964969CE128A}" dt="2021-08-01T10:41:05.356" v="3444"/>
          <ac:graphicFrameMkLst>
            <pc:docMk/>
            <pc:sldMk cId="3388116792" sldId="267"/>
            <ac:graphicFrameMk id="198" creationId="{62315D02-2707-4FCB-8B97-5B44BA81EA11}"/>
          </ac:graphicFrameMkLst>
        </pc:graphicFrameChg>
        <pc:picChg chg="add del mod">
          <ac:chgData name="Tiara Anggraini Prasetyo" userId="429542ff462e4103" providerId="LiveId" clId="{8A5F0D6C-3D4A-4F2F-9BCC-964969CE128A}" dt="2021-08-01T10:36:26.229" v="3233"/>
          <ac:picMkLst>
            <pc:docMk/>
            <pc:sldMk cId="3388116792" sldId="267"/>
            <ac:picMk id="138" creationId="{345E5434-658C-4370-B2D9-CEC221326502}"/>
          </ac:picMkLst>
        </pc:picChg>
        <pc:picChg chg="add del mod">
          <ac:chgData name="Tiara Anggraini Prasetyo" userId="429542ff462e4103" providerId="LiveId" clId="{8A5F0D6C-3D4A-4F2F-9BCC-964969CE128A}" dt="2021-08-01T10:36:53.341" v="3238" actId="478"/>
          <ac:picMkLst>
            <pc:docMk/>
            <pc:sldMk cId="3388116792" sldId="267"/>
            <ac:picMk id="196" creationId="{DF33145E-941E-4945-9656-913797023FBA}"/>
          </ac:picMkLst>
        </pc:picChg>
        <pc:picChg chg="add mod">
          <ac:chgData name="Tiara Anggraini Prasetyo" userId="429542ff462e4103" providerId="LiveId" clId="{8A5F0D6C-3D4A-4F2F-9BCC-964969CE128A}" dt="2021-08-01T10:44:14.432" v="3478" actId="14100"/>
          <ac:picMkLst>
            <pc:docMk/>
            <pc:sldMk cId="3388116792" sldId="267"/>
            <ac:picMk id="197" creationId="{B089626B-ADD3-42D2-985B-525C88D88287}"/>
          </ac:picMkLst>
        </pc:picChg>
        <pc:picChg chg="add del mod">
          <ac:chgData name="Tiara Anggraini Prasetyo" userId="429542ff462e4103" providerId="LiveId" clId="{8A5F0D6C-3D4A-4F2F-9BCC-964969CE128A}" dt="2021-08-01T10:41:50.345" v="3449" actId="478"/>
          <ac:picMkLst>
            <pc:docMk/>
            <pc:sldMk cId="3388116792" sldId="267"/>
            <ac:picMk id="199" creationId="{8BA0D14F-EE23-440F-9EFF-B338E25F897B}"/>
          </ac:picMkLst>
        </pc:picChg>
        <pc:picChg chg="add mod ord">
          <ac:chgData name="Tiara Anggraini Prasetyo" userId="429542ff462e4103" providerId="LiveId" clId="{8A5F0D6C-3D4A-4F2F-9BCC-964969CE128A}" dt="2021-08-01T10:42:45.639" v="3464" actId="1076"/>
          <ac:picMkLst>
            <pc:docMk/>
            <pc:sldMk cId="3388116792" sldId="267"/>
            <ac:picMk id="200" creationId="{DC8AB435-1931-4ACF-A16B-9FAC4BDACEEB}"/>
          </ac:picMkLst>
        </pc:picChg>
        <pc:picChg chg="add mod">
          <ac:chgData name="Tiara Anggraini Prasetyo" userId="429542ff462e4103" providerId="LiveId" clId="{8A5F0D6C-3D4A-4F2F-9BCC-964969CE128A}" dt="2021-08-01T10:42:42.148" v="3463" actId="1076"/>
          <ac:picMkLst>
            <pc:docMk/>
            <pc:sldMk cId="3388116792" sldId="267"/>
            <ac:picMk id="201" creationId="{28ED303A-855C-4F33-B668-19E230767F81}"/>
          </ac:picMkLst>
        </pc:picChg>
        <pc:cxnChg chg="mod">
          <ac:chgData name="Tiara Anggraini Prasetyo" userId="429542ff462e4103" providerId="LiveId" clId="{8A5F0D6C-3D4A-4F2F-9BCC-964969CE128A}" dt="2021-08-01T10:35:29.109" v="3229"/>
          <ac:cxnSpMkLst>
            <pc:docMk/>
            <pc:sldMk cId="3388116792" sldId="267"/>
            <ac:cxnSpMk id="69" creationId="{3DFCD38B-5521-499A-8F0C-9887CF3AC7B1}"/>
          </ac:cxnSpMkLst>
        </pc:cxnChg>
        <pc:cxnChg chg="mod">
          <ac:chgData name="Tiara Anggraini Prasetyo" userId="429542ff462e4103" providerId="LiveId" clId="{8A5F0D6C-3D4A-4F2F-9BCC-964969CE128A}" dt="2021-08-01T10:35:29.109" v="3229"/>
          <ac:cxnSpMkLst>
            <pc:docMk/>
            <pc:sldMk cId="3388116792" sldId="267"/>
            <ac:cxnSpMk id="81" creationId="{0DD2AD97-7477-4739-82F9-0D8FEAC0BF4E}"/>
          </ac:cxnSpMkLst>
        </pc:cxnChg>
        <pc:cxnChg chg="mod">
          <ac:chgData name="Tiara Anggraini Prasetyo" userId="429542ff462e4103" providerId="LiveId" clId="{8A5F0D6C-3D4A-4F2F-9BCC-964969CE128A}" dt="2021-08-01T10:36:24.319" v="3232"/>
          <ac:cxnSpMkLst>
            <pc:docMk/>
            <pc:sldMk cId="3388116792" sldId="267"/>
            <ac:cxnSpMk id="85" creationId="{51978280-6DBD-4254-9D94-BC2471AC2A22}"/>
          </ac:cxnSpMkLst>
        </pc:cxnChg>
        <pc:cxnChg chg="mod">
          <ac:chgData name="Tiara Anggraini Prasetyo" userId="429542ff462e4103" providerId="LiveId" clId="{8A5F0D6C-3D4A-4F2F-9BCC-964969CE128A}" dt="2021-08-01T10:36:24.319" v="3232"/>
          <ac:cxnSpMkLst>
            <pc:docMk/>
            <pc:sldMk cId="3388116792" sldId="267"/>
            <ac:cxnSpMk id="86" creationId="{8D3AB591-B935-49DC-89A3-3D2105D35E79}"/>
          </ac:cxnSpMkLst>
        </pc:cxnChg>
        <pc:cxnChg chg="mod">
          <ac:chgData name="Tiara Anggraini Prasetyo" userId="429542ff462e4103" providerId="LiveId" clId="{8A5F0D6C-3D4A-4F2F-9BCC-964969CE128A}" dt="2021-08-01T10:36:24.319" v="3232"/>
          <ac:cxnSpMkLst>
            <pc:docMk/>
            <pc:sldMk cId="3388116792" sldId="267"/>
            <ac:cxnSpMk id="87" creationId="{D91E5A2F-19BA-40AE-B6A8-94A730B07643}"/>
          </ac:cxnSpMkLst>
        </pc:cxnChg>
        <pc:cxnChg chg="mod">
          <ac:chgData name="Tiara Anggraini Prasetyo" userId="429542ff462e4103" providerId="LiveId" clId="{8A5F0D6C-3D4A-4F2F-9BCC-964969CE128A}" dt="2021-08-01T10:36:24.319" v="3232"/>
          <ac:cxnSpMkLst>
            <pc:docMk/>
            <pc:sldMk cId="3388116792" sldId="267"/>
            <ac:cxnSpMk id="88" creationId="{1FFF1F95-2CE8-438F-B03F-68A3F6A23A3E}"/>
          </ac:cxnSpMkLst>
        </pc:cxnChg>
        <pc:cxnChg chg="mod">
          <ac:chgData name="Tiara Anggraini Prasetyo" userId="429542ff462e4103" providerId="LiveId" clId="{8A5F0D6C-3D4A-4F2F-9BCC-964969CE128A}" dt="2021-08-01T10:36:24.319" v="3232"/>
          <ac:cxnSpMkLst>
            <pc:docMk/>
            <pc:sldMk cId="3388116792" sldId="267"/>
            <ac:cxnSpMk id="89" creationId="{8525A99A-7AB0-4F13-BF5F-7078092BA4D7}"/>
          </ac:cxnSpMkLst>
        </pc:cxnChg>
        <pc:cxnChg chg="mod">
          <ac:chgData name="Tiara Anggraini Prasetyo" userId="429542ff462e4103" providerId="LiveId" clId="{8A5F0D6C-3D4A-4F2F-9BCC-964969CE128A}" dt="2021-08-01T10:36:24.319" v="3232"/>
          <ac:cxnSpMkLst>
            <pc:docMk/>
            <pc:sldMk cId="3388116792" sldId="267"/>
            <ac:cxnSpMk id="90" creationId="{60CF25A1-E558-4C83-8E90-F32A49F12EAE}"/>
          </ac:cxnSpMkLst>
        </pc:cxnChg>
        <pc:cxnChg chg="mod">
          <ac:chgData name="Tiara Anggraini Prasetyo" userId="429542ff462e4103" providerId="LiveId" clId="{8A5F0D6C-3D4A-4F2F-9BCC-964969CE128A}" dt="2021-08-01T10:36:24.319" v="3232"/>
          <ac:cxnSpMkLst>
            <pc:docMk/>
            <pc:sldMk cId="3388116792" sldId="267"/>
            <ac:cxnSpMk id="91" creationId="{00A2FAB3-A048-401E-93D6-2464DE3A8996}"/>
          </ac:cxnSpMkLst>
        </pc:cxnChg>
        <pc:cxnChg chg="mod">
          <ac:chgData name="Tiara Anggraini Prasetyo" userId="429542ff462e4103" providerId="LiveId" clId="{8A5F0D6C-3D4A-4F2F-9BCC-964969CE128A}" dt="2021-08-01T10:36:24.319" v="3232"/>
          <ac:cxnSpMkLst>
            <pc:docMk/>
            <pc:sldMk cId="3388116792" sldId="267"/>
            <ac:cxnSpMk id="92" creationId="{499D2BEF-DD02-47A4-8AF6-1B68237B661E}"/>
          </ac:cxnSpMkLst>
        </pc:cxnChg>
        <pc:cxnChg chg="mod">
          <ac:chgData name="Tiara Anggraini Prasetyo" userId="429542ff462e4103" providerId="LiveId" clId="{8A5F0D6C-3D4A-4F2F-9BCC-964969CE128A}" dt="2021-08-01T10:36:24.319" v="3232"/>
          <ac:cxnSpMkLst>
            <pc:docMk/>
            <pc:sldMk cId="3388116792" sldId="267"/>
            <ac:cxnSpMk id="93" creationId="{87B54328-5063-448B-B67C-7E91C470FB62}"/>
          </ac:cxnSpMkLst>
        </pc:cxnChg>
        <pc:cxnChg chg="mod">
          <ac:chgData name="Tiara Anggraini Prasetyo" userId="429542ff462e4103" providerId="LiveId" clId="{8A5F0D6C-3D4A-4F2F-9BCC-964969CE128A}" dt="2021-08-01T10:36:24.319" v="3232"/>
          <ac:cxnSpMkLst>
            <pc:docMk/>
            <pc:sldMk cId="3388116792" sldId="267"/>
            <ac:cxnSpMk id="94" creationId="{DDAC562A-C154-40A6-8529-88C0CA398077}"/>
          </ac:cxnSpMkLst>
        </pc:cxnChg>
        <pc:cxnChg chg="mod">
          <ac:chgData name="Tiara Anggraini Prasetyo" userId="429542ff462e4103" providerId="LiveId" clId="{8A5F0D6C-3D4A-4F2F-9BCC-964969CE128A}" dt="2021-08-01T10:36:24.319" v="3232"/>
          <ac:cxnSpMkLst>
            <pc:docMk/>
            <pc:sldMk cId="3388116792" sldId="267"/>
            <ac:cxnSpMk id="95" creationId="{4E6CFDB6-8D25-4731-91C3-A6F1E4E0BD30}"/>
          </ac:cxnSpMkLst>
        </pc:cxnChg>
        <pc:cxnChg chg="mod">
          <ac:chgData name="Tiara Anggraini Prasetyo" userId="429542ff462e4103" providerId="LiveId" clId="{8A5F0D6C-3D4A-4F2F-9BCC-964969CE128A}" dt="2021-08-01T10:36:24.319" v="3232"/>
          <ac:cxnSpMkLst>
            <pc:docMk/>
            <pc:sldMk cId="3388116792" sldId="267"/>
            <ac:cxnSpMk id="96" creationId="{992AA733-2893-4FB6-BC3D-F93E3C9C39D7}"/>
          </ac:cxnSpMkLst>
        </pc:cxnChg>
        <pc:cxnChg chg="mod">
          <ac:chgData name="Tiara Anggraini Prasetyo" userId="429542ff462e4103" providerId="LiveId" clId="{8A5F0D6C-3D4A-4F2F-9BCC-964969CE128A}" dt="2021-08-01T10:36:24.319" v="3232"/>
          <ac:cxnSpMkLst>
            <pc:docMk/>
            <pc:sldMk cId="3388116792" sldId="267"/>
            <ac:cxnSpMk id="97" creationId="{91F7ED24-163C-435A-A140-C6F4779D4725}"/>
          </ac:cxnSpMkLst>
        </pc:cxnChg>
        <pc:cxnChg chg="mod">
          <ac:chgData name="Tiara Anggraini Prasetyo" userId="429542ff462e4103" providerId="LiveId" clId="{8A5F0D6C-3D4A-4F2F-9BCC-964969CE128A}" dt="2021-08-01T10:36:24.319" v="3232"/>
          <ac:cxnSpMkLst>
            <pc:docMk/>
            <pc:sldMk cId="3388116792" sldId="267"/>
            <ac:cxnSpMk id="98" creationId="{EFA09D1E-34C2-4A1B-AFA7-B65B2044881C}"/>
          </ac:cxnSpMkLst>
        </pc:cxnChg>
        <pc:cxnChg chg="mod">
          <ac:chgData name="Tiara Anggraini Prasetyo" userId="429542ff462e4103" providerId="LiveId" clId="{8A5F0D6C-3D4A-4F2F-9BCC-964969CE128A}" dt="2021-08-01T10:36:24.319" v="3232"/>
          <ac:cxnSpMkLst>
            <pc:docMk/>
            <pc:sldMk cId="3388116792" sldId="267"/>
            <ac:cxnSpMk id="99" creationId="{FAD669E1-1D6E-497C-A4DD-18455C2BB2EB}"/>
          </ac:cxnSpMkLst>
        </pc:cxnChg>
        <pc:cxnChg chg="mod">
          <ac:chgData name="Tiara Anggraini Prasetyo" userId="429542ff462e4103" providerId="LiveId" clId="{8A5F0D6C-3D4A-4F2F-9BCC-964969CE128A}" dt="2021-08-01T10:36:24.319" v="3232"/>
          <ac:cxnSpMkLst>
            <pc:docMk/>
            <pc:sldMk cId="3388116792" sldId="267"/>
            <ac:cxnSpMk id="100" creationId="{E84847F0-CD2E-47DD-BF21-55524F857A24}"/>
          </ac:cxnSpMkLst>
        </pc:cxnChg>
        <pc:cxnChg chg="mod">
          <ac:chgData name="Tiara Anggraini Prasetyo" userId="429542ff462e4103" providerId="LiveId" clId="{8A5F0D6C-3D4A-4F2F-9BCC-964969CE128A}" dt="2021-08-01T10:36:24.319" v="3232"/>
          <ac:cxnSpMkLst>
            <pc:docMk/>
            <pc:sldMk cId="3388116792" sldId="267"/>
            <ac:cxnSpMk id="101" creationId="{C5A3A3BE-E2EA-4396-9D7D-42F718E7FD3D}"/>
          </ac:cxnSpMkLst>
        </pc:cxnChg>
        <pc:cxnChg chg="mod">
          <ac:chgData name="Tiara Anggraini Prasetyo" userId="429542ff462e4103" providerId="LiveId" clId="{8A5F0D6C-3D4A-4F2F-9BCC-964969CE128A}" dt="2021-08-01T10:36:24.319" v="3232"/>
          <ac:cxnSpMkLst>
            <pc:docMk/>
            <pc:sldMk cId="3388116792" sldId="267"/>
            <ac:cxnSpMk id="102" creationId="{34FA5E5F-9AC5-4AFA-9DFA-CA8D87275F31}"/>
          </ac:cxnSpMkLst>
        </pc:cxnChg>
        <pc:cxnChg chg="mod">
          <ac:chgData name="Tiara Anggraini Prasetyo" userId="429542ff462e4103" providerId="LiveId" clId="{8A5F0D6C-3D4A-4F2F-9BCC-964969CE128A}" dt="2021-08-01T10:36:24.319" v="3232"/>
          <ac:cxnSpMkLst>
            <pc:docMk/>
            <pc:sldMk cId="3388116792" sldId="267"/>
            <ac:cxnSpMk id="103" creationId="{95874221-7E1B-45C8-90AA-F3F3A2E5D098}"/>
          </ac:cxnSpMkLst>
        </pc:cxnChg>
        <pc:cxnChg chg="mod">
          <ac:chgData name="Tiara Anggraini Prasetyo" userId="429542ff462e4103" providerId="LiveId" clId="{8A5F0D6C-3D4A-4F2F-9BCC-964969CE128A}" dt="2021-08-01T10:36:24.319" v="3232"/>
          <ac:cxnSpMkLst>
            <pc:docMk/>
            <pc:sldMk cId="3388116792" sldId="267"/>
            <ac:cxnSpMk id="104" creationId="{68037726-C4FD-44C7-BF2D-44CDDA29F6B5}"/>
          </ac:cxnSpMkLst>
        </pc:cxnChg>
        <pc:cxnChg chg="mod">
          <ac:chgData name="Tiara Anggraini Prasetyo" userId="429542ff462e4103" providerId="LiveId" clId="{8A5F0D6C-3D4A-4F2F-9BCC-964969CE128A}" dt="2021-08-01T10:36:24.319" v="3232"/>
          <ac:cxnSpMkLst>
            <pc:docMk/>
            <pc:sldMk cId="3388116792" sldId="267"/>
            <ac:cxnSpMk id="105" creationId="{862BD6F8-1D07-4C10-B96F-37B029BA8F1E}"/>
          </ac:cxnSpMkLst>
        </pc:cxnChg>
        <pc:cxnChg chg="mod">
          <ac:chgData name="Tiara Anggraini Prasetyo" userId="429542ff462e4103" providerId="LiveId" clId="{8A5F0D6C-3D4A-4F2F-9BCC-964969CE128A}" dt="2021-08-01T10:36:24.319" v="3232"/>
          <ac:cxnSpMkLst>
            <pc:docMk/>
            <pc:sldMk cId="3388116792" sldId="267"/>
            <ac:cxnSpMk id="106" creationId="{462A2C38-4B0B-4497-B911-10829B60F9BF}"/>
          </ac:cxnSpMkLst>
        </pc:cxnChg>
        <pc:cxnChg chg="mod">
          <ac:chgData name="Tiara Anggraini Prasetyo" userId="429542ff462e4103" providerId="LiveId" clId="{8A5F0D6C-3D4A-4F2F-9BCC-964969CE128A}" dt="2021-08-01T10:36:24.319" v="3232"/>
          <ac:cxnSpMkLst>
            <pc:docMk/>
            <pc:sldMk cId="3388116792" sldId="267"/>
            <ac:cxnSpMk id="107" creationId="{C15BA58B-C810-41AE-B2B5-435144EA14C3}"/>
          </ac:cxnSpMkLst>
        </pc:cxnChg>
        <pc:cxnChg chg="mod">
          <ac:chgData name="Tiara Anggraini Prasetyo" userId="429542ff462e4103" providerId="LiveId" clId="{8A5F0D6C-3D4A-4F2F-9BCC-964969CE128A}" dt="2021-08-01T10:36:24.319" v="3232"/>
          <ac:cxnSpMkLst>
            <pc:docMk/>
            <pc:sldMk cId="3388116792" sldId="267"/>
            <ac:cxnSpMk id="108" creationId="{14D77B4E-0DF2-4D67-982A-9D9CF7970114}"/>
          </ac:cxnSpMkLst>
        </pc:cxnChg>
        <pc:cxnChg chg="mod">
          <ac:chgData name="Tiara Anggraini Prasetyo" userId="429542ff462e4103" providerId="LiveId" clId="{8A5F0D6C-3D4A-4F2F-9BCC-964969CE128A}" dt="2021-08-01T10:36:24.319" v="3232"/>
          <ac:cxnSpMkLst>
            <pc:docMk/>
            <pc:sldMk cId="3388116792" sldId="267"/>
            <ac:cxnSpMk id="109" creationId="{E8C7BE9C-B21A-442D-8B4B-ECCEEA0FCFCD}"/>
          </ac:cxnSpMkLst>
        </pc:cxnChg>
        <pc:cxnChg chg="mod">
          <ac:chgData name="Tiara Anggraini Prasetyo" userId="429542ff462e4103" providerId="LiveId" clId="{8A5F0D6C-3D4A-4F2F-9BCC-964969CE128A}" dt="2021-08-01T10:36:24.319" v="3232"/>
          <ac:cxnSpMkLst>
            <pc:docMk/>
            <pc:sldMk cId="3388116792" sldId="267"/>
            <ac:cxnSpMk id="110" creationId="{D0FC5368-2902-42BB-AB24-0C7AA9F9C947}"/>
          </ac:cxnSpMkLst>
        </pc:cxnChg>
        <pc:cxnChg chg="mod">
          <ac:chgData name="Tiara Anggraini Prasetyo" userId="429542ff462e4103" providerId="LiveId" clId="{8A5F0D6C-3D4A-4F2F-9BCC-964969CE128A}" dt="2021-08-01T10:36:24.319" v="3232"/>
          <ac:cxnSpMkLst>
            <pc:docMk/>
            <pc:sldMk cId="3388116792" sldId="267"/>
            <ac:cxnSpMk id="111" creationId="{12D82AB9-F43B-4621-8673-724C126326A5}"/>
          </ac:cxnSpMkLst>
        </pc:cxnChg>
        <pc:cxnChg chg="mod">
          <ac:chgData name="Tiara Anggraini Prasetyo" userId="429542ff462e4103" providerId="LiveId" clId="{8A5F0D6C-3D4A-4F2F-9BCC-964969CE128A}" dt="2021-08-01T10:36:24.319" v="3232"/>
          <ac:cxnSpMkLst>
            <pc:docMk/>
            <pc:sldMk cId="3388116792" sldId="267"/>
            <ac:cxnSpMk id="112" creationId="{DC6049B8-0B9F-4A29-861C-828D98372459}"/>
          </ac:cxnSpMkLst>
        </pc:cxnChg>
        <pc:cxnChg chg="mod">
          <ac:chgData name="Tiara Anggraini Prasetyo" userId="429542ff462e4103" providerId="LiveId" clId="{8A5F0D6C-3D4A-4F2F-9BCC-964969CE128A}" dt="2021-08-01T10:36:24.319" v="3232"/>
          <ac:cxnSpMkLst>
            <pc:docMk/>
            <pc:sldMk cId="3388116792" sldId="267"/>
            <ac:cxnSpMk id="113" creationId="{A5857248-105F-4A97-8C33-ADD90D053137}"/>
          </ac:cxnSpMkLst>
        </pc:cxnChg>
        <pc:cxnChg chg="mod">
          <ac:chgData name="Tiara Anggraini Prasetyo" userId="429542ff462e4103" providerId="LiveId" clId="{8A5F0D6C-3D4A-4F2F-9BCC-964969CE128A}" dt="2021-08-01T10:36:24.319" v="3232"/>
          <ac:cxnSpMkLst>
            <pc:docMk/>
            <pc:sldMk cId="3388116792" sldId="267"/>
            <ac:cxnSpMk id="114" creationId="{BFE89FDA-BA5C-411F-B80C-3CD4B490926F}"/>
          </ac:cxnSpMkLst>
        </pc:cxnChg>
        <pc:cxnChg chg="mod">
          <ac:chgData name="Tiara Anggraini Prasetyo" userId="429542ff462e4103" providerId="LiveId" clId="{8A5F0D6C-3D4A-4F2F-9BCC-964969CE128A}" dt="2021-08-01T10:36:24.319" v="3232"/>
          <ac:cxnSpMkLst>
            <pc:docMk/>
            <pc:sldMk cId="3388116792" sldId="267"/>
            <ac:cxnSpMk id="115" creationId="{3A6818E4-E245-4BCC-87F2-267F983AA8B5}"/>
          </ac:cxnSpMkLst>
        </pc:cxnChg>
        <pc:cxnChg chg="mod">
          <ac:chgData name="Tiara Anggraini Prasetyo" userId="429542ff462e4103" providerId="LiveId" clId="{8A5F0D6C-3D4A-4F2F-9BCC-964969CE128A}" dt="2021-08-01T10:36:24.319" v="3232"/>
          <ac:cxnSpMkLst>
            <pc:docMk/>
            <pc:sldMk cId="3388116792" sldId="267"/>
            <ac:cxnSpMk id="116" creationId="{B0091B14-7B11-496C-BD23-236547218758}"/>
          </ac:cxnSpMkLst>
        </pc:cxnChg>
        <pc:cxnChg chg="mod">
          <ac:chgData name="Tiara Anggraini Prasetyo" userId="429542ff462e4103" providerId="LiveId" clId="{8A5F0D6C-3D4A-4F2F-9BCC-964969CE128A}" dt="2021-08-01T10:36:24.319" v="3232"/>
          <ac:cxnSpMkLst>
            <pc:docMk/>
            <pc:sldMk cId="3388116792" sldId="267"/>
            <ac:cxnSpMk id="117" creationId="{F43BEB0D-1F9E-44E0-94FB-A8BB267C5404}"/>
          </ac:cxnSpMkLst>
        </pc:cxnChg>
        <pc:cxnChg chg="mod">
          <ac:chgData name="Tiara Anggraini Prasetyo" userId="429542ff462e4103" providerId="LiveId" clId="{8A5F0D6C-3D4A-4F2F-9BCC-964969CE128A}" dt="2021-08-01T10:36:24.319" v="3232"/>
          <ac:cxnSpMkLst>
            <pc:docMk/>
            <pc:sldMk cId="3388116792" sldId="267"/>
            <ac:cxnSpMk id="118" creationId="{696A7BB8-FE92-4CB9-A3FE-DCCAF324ED1B}"/>
          </ac:cxnSpMkLst>
        </pc:cxnChg>
        <pc:cxnChg chg="mod">
          <ac:chgData name="Tiara Anggraini Prasetyo" userId="429542ff462e4103" providerId="LiveId" clId="{8A5F0D6C-3D4A-4F2F-9BCC-964969CE128A}" dt="2021-08-01T10:36:24.319" v="3232"/>
          <ac:cxnSpMkLst>
            <pc:docMk/>
            <pc:sldMk cId="3388116792" sldId="267"/>
            <ac:cxnSpMk id="119" creationId="{36F9CD4A-D830-476A-90BE-A3E8595E4C87}"/>
          </ac:cxnSpMkLst>
        </pc:cxnChg>
        <pc:cxnChg chg="mod">
          <ac:chgData name="Tiara Anggraini Prasetyo" userId="429542ff462e4103" providerId="LiveId" clId="{8A5F0D6C-3D4A-4F2F-9BCC-964969CE128A}" dt="2021-08-01T10:36:24.319" v="3232"/>
          <ac:cxnSpMkLst>
            <pc:docMk/>
            <pc:sldMk cId="3388116792" sldId="267"/>
            <ac:cxnSpMk id="120" creationId="{B17F6706-575B-413B-96E8-40601E2520E2}"/>
          </ac:cxnSpMkLst>
        </pc:cxnChg>
        <pc:cxnChg chg="mod">
          <ac:chgData name="Tiara Anggraini Prasetyo" userId="429542ff462e4103" providerId="LiveId" clId="{8A5F0D6C-3D4A-4F2F-9BCC-964969CE128A}" dt="2021-08-01T10:36:24.319" v="3232"/>
          <ac:cxnSpMkLst>
            <pc:docMk/>
            <pc:sldMk cId="3388116792" sldId="267"/>
            <ac:cxnSpMk id="121" creationId="{B2D4F0CC-AC02-4337-855D-04A15DBF7734}"/>
          </ac:cxnSpMkLst>
        </pc:cxnChg>
        <pc:cxnChg chg="mod">
          <ac:chgData name="Tiara Anggraini Prasetyo" userId="429542ff462e4103" providerId="LiveId" clId="{8A5F0D6C-3D4A-4F2F-9BCC-964969CE128A}" dt="2021-08-01T10:36:24.319" v="3232"/>
          <ac:cxnSpMkLst>
            <pc:docMk/>
            <pc:sldMk cId="3388116792" sldId="267"/>
            <ac:cxnSpMk id="122" creationId="{C375D979-227A-45F6-98E8-D0BD6AD044C8}"/>
          </ac:cxnSpMkLst>
        </pc:cxnChg>
        <pc:cxnChg chg="mod">
          <ac:chgData name="Tiara Anggraini Prasetyo" userId="429542ff462e4103" providerId="LiveId" clId="{8A5F0D6C-3D4A-4F2F-9BCC-964969CE128A}" dt="2021-08-01T10:36:24.319" v="3232"/>
          <ac:cxnSpMkLst>
            <pc:docMk/>
            <pc:sldMk cId="3388116792" sldId="267"/>
            <ac:cxnSpMk id="123" creationId="{223BC29B-C7FE-41C4-B068-CD561A580E16}"/>
          </ac:cxnSpMkLst>
        </pc:cxnChg>
        <pc:cxnChg chg="mod">
          <ac:chgData name="Tiara Anggraini Prasetyo" userId="429542ff462e4103" providerId="LiveId" clId="{8A5F0D6C-3D4A-4F2F-9BCC-964969CE128A}" dt="2021-08-01T10:36:24.319" v="3232"/>
          <ac:cxnSpMkLst>
            <pc:docMk/>
            <pc:sldMk cId="3388116792" sldId="267"/>
            <ac:cxnSpMk id="124" creationId="{99408406-6606-4977-9071-17846EE36C93}"/>
          </ac:cxnSpMkLst>
        </pc:cxnChg>
        <pc:cxnChg chg="mod">
          <ac:chgData name="Tiara Anggraini Prasetyo" userId="429542ff462e4103" providerId="LiveId" clId="{8A5F0D6C-3D4A-4F2F-9BCC-964969CE128A}" dt="2021-08-01T10:36:24.319" v="3232"/>
          <ac:cxnSpMkLst>
            <pc:docMk/>
            <pc:sldMk cId="3388116792" sldId="267"/>
            <ac:cxnSpMk id="125" creationId="{014BF36B-7FF3-40A4-93C3-A03B1717174B}"/>
          </ac:cxnSpMkLst>
        </pc:cxnChg>
        <pc:cxnChg chg="mod">
          <ac:chgData name="Tiara Anggraini Prasetyo" userId="429542ff462e4103" providerId="LiveId" clId="{8A5F0D6C-3D4A-4F2F-9BCC-964969CE128A}" dt="2021-08-01T10:36:24.319" v="3232"/>
          <ac:cxnSpMkLst>
            <pc:docMk/>
            <pc:sldMk cId="3388116792" sldId="267"/>
            <ac:cxnSpMk id="126" creationId="{5F794C03-D5C5-419A-A3FE-E0FECC9208FE}"/>
          </ac:cxnSpMkLst>
        </pc:cxnChg>
        <pc:cxnChg chg="mod">
          <ac:chgData name="Tiara Anggraini Prasetyo" userId="429542ff462e4103" providerId="LiveId" clId="{8A5F0D6C-3D4A-4F2F-9BCC-964969CE128A}" dt="2021-08-01T10:36:24.319" v="3232"/>
          <ac:cxnSpMkLst>
            <pc:docMk/>
            <pc:sldMk cId="3388116792" sldId="267"/>
            <ac:cxnSpMk id="127" creationId="{D12B5F25-90C4-4B3B-B6DF-07A96FDE7AB0}"/>
          </ac:cxnSpMkLst>
        </pc:cxnChg>
        <pc:cxnChg chg="mod">
          <ac:chgData name="Tiara Anggraini Prasetyo" userId="429542ff462e4103" providerId="LiveId" clId="{8A5F0D6C-3D4A-4F2F-9BCC-964969CE128A}" dt="2021-08-01T10:36:24.319" v="3232"/>
          <ac:cxnSpMkLst>
            <pc:docMk/>
            <pc:sldMk cId="3388116792" sldId="267"/>
            <ac:cxnSpMk id="128" creationId="{71CFD7C7-46EC-42E6-BFEA-69C75B8C68BE}"/>
          </ac:cxnSpMkLst>
        </pc:cxnChg>
        <pc:cxnChg chg="mod">
          <ac:chgData name="Tiara Anggraini Prasetyo" userId="429542ff462e4103" providerId="LiveId" clId="{8A5F0D6C-3D4A-4F2F-9BCC-964969CE128A}" dt="2021-08-01T10:36:24.319" v="3232"/>
          <ac:cxnSpMkLst>
            <pc:docMk/>
            <pc:sldMk cId="3388116792" sldId="267"/>
            <ac:cxnSpMk id="129" creationId="{3F35A026-9613-4C3D-9707-97D114FD5012}"/>
          </ac:cxnSpMkLst>
        </pc:cxnChg>
        <pc:cxnChg chg="mod">
          <ac:chgData name="Tiara Anggraini Prasetyo" userId="429542ff462e4103" providerId="LiveId" clId="{8A5F0D6C-3D4A-4F2F-9BCC-964969CE128A}" dt="2021-08-01T10:36:24.319" v="3232"/>
          <ac:cxnSpMkLst>
            <pc:docMk/>
            <pc:sldMk cId="3388116792" sldId="267"/>
            <ac:cxnSpMk id="130" creationId="{C2BCF811-0141-457E-9D13-F11888C5BFF8}"/>
          </ac:cxnSpMkLst>
        </pc:cxnChg>
        <pc:cxnChg chg="mod">
          <ac:chgData name="Tiara Anggraini Prasetyo" userId="429542ff462e4103" providerId="LiveId" clId="{8A5F0D6C-3D4A-4F2F-9BCC-964969CE128A}" dt="2021-08-01T10:36:24.319" v="3232"/>
          <ac:cxnSpMkLst>
            <pc:docMk/>
            <pc:sldMk cId="3388116792" sldId="267"/>
            <ac:cxnSpMk id="131" creationId="{665FAE54-FF93-4E5C-9B5E-4A7629AEF5BB}"/>
          </ac:cxnSpMkLst>
        </pc:cxnChg>
        <pc:cxnChg chg="mod">
          <ac:chgData name="Tiara Anggraini Prasetyo" userId="429542ff462e4103" providerId="LiveId" clId="{8A5F0D6C-3D4A-4F2F-9BCC-964969CE128A}" dt="2021-08-01T10:36:24.319" v="3232"/>
          <ac:cxnSpMkLst>
            <pc:docMk/>
            <pc:sldMk cId="3388116792" sldId="267"/>
            <ac:cxnSpMk id="132" creationId="{140717E1-0EA4-4941-AEA0-E9F67B82AA54}"/>
          </ac:cxnSpMkLst>
        </pc:cxnChg>
        <pc:cxnChg chg="mod">
          <ac:chgData name="Tiara Anggraini Prasetyo" userId="429542ff462e4103" providerId="LiveId" clId="{8A5F0D6C-3D4A-4F2F-9BCC-964969CE128A}" dt="2021-08-01T10:36:24.319" v="3232"/>
          <ac:cxnSpMkLst>
            <pc:docMk/>
            <pc:sldMk cId="3388116792" sldId="267"/>
            <ac:cxnSpMk id="133" creationId="{360AFBCF-0E96-4ED0-9D16-7A7A8A93F39D}"/>
          </ac:cxnSpMkLst>
        </pc:cxnChg>
        <pc:cxnChg chg="mod">
          <ac:chgData name="Tiara Anggraini Prasetyo" userId="429542ff462e4103" providerId="LiveId" clId="{8A5F0D6C-3D4A-4F2F-9BCC-964969CE128A}" dt="2021-08-01T10:36:24.319" v="3232"/>
          <ac:cxnSpMkLst>
            <pc:docMk/>
            <pc:sldMk cId="3388116792" sldId="267"/>
            <ac:cxnSpMk id="134" creationId="{7E01605F-56EE-446C-A532-E3BDDAAB89CE}"/>
          </ac:cxnSpMkLst>
        </pc:cxnChg>
        <pc:cxnChg chg="mod">
          <ac:chgData name="Tiara Anggraini Prasetyo" userId="429542ff462e4103" providerId="LiveId" clId="{8A5F0D6C-3D4A-4F2F-9BCC-964969CE128A}" dt="2021-08-01T10:36:24.319" v="3232"/>
          <ac:cxnSpMkLst>
            <pc:docMk/>
            <pc:sldMk cId="3388116792" sldId="267"/>
            <ac:cxnSpMk id="135" creationId="{B1DC6CD1-0902-4ECD-89A7-00096BA80CDC}"/>
          </ac:cxnSpMkLst>
        </pc:cxnChg>
        <pc:cxnChg chg="mod">
          <ac:chgData name="Tiara Anggraini Prasetyo" userId="429542ff462e4103" providerId="LiveId" clId="{8A5F0D6C-3D4A-4F2F-9BCC-964969CE128A}" dt="2021-08-01T10:40:33.871" v="3436" actId="692"/>
          <ac:cxnSpMkLst>
            <pc:docMk/>
            <pc:sldMk cId="3388116792" sldId="267"/>
            <ac:cxnSpMk id="143" creationId="{3BC63B69-EF37-4BDC-BCB7-B80F6A60B4E9}"/>
          </ac:cxnSpMkLst>
        </pc:cxnChg>
        <pc:cxnChg chg="mod">
          <ac:chgData name="Tiara Anggraini Prasetyo" userId="429542ff462e4103" providerId="LiveId" clId="{8A5F0D6C-3D4A-4F2F-9BCC-964969CE128A}" dt="2021-08-01T10:40:33.871" v="3436" actId="692"/>
          <ac:cxnSpMkLst>
            <pc:docMk/>
            <pc:sldMk cId="3388116792" sldId="267"/>
            <ac:cxnSpMk id="144" creationId="{385FC051-C3BC-4C4D-9FE2-3F21EFE0000F}"/>
          </ac:cxnSpMkLst>
        </pc:cxnChg>
        <pc:cxnChg chg="mod">
          <ac:chgData name="Tiara Anggraini Prasetyo" userId="429542ff462e4103" providerId="LiveId" clId="{8A5F0D6C-3D4A-4F2F-9BCC-964969CE128A}" dt="2021-08-01T10:40:33.871" v="3436" actId="692"/>
          <ac:cxnSpMkLst>
            <pc:docMk/>
            <pc:sldMk cId="3388116792" sldId="267"/>
            <ac:cxnSpMk id="145" creationId="{CC3DEE4B-BDE8-4026-B2D4-06D937CE1E24}"/>
          </ac:cxnSpMkLst>
        </pc:cxnChg>
        <pc:cxnChg chg="mod">
          <ac:chgData name="Tiara Anggraini Prasetyo" userId="429542ff462e4103" providerId="LiveId" clId="{8A5F0D6C-3D4A-4F2F-9BCC-964969CE128A}" dt="2021-08-01T10:40:33.871" v="3436" actId="692"/>
          <ac:cxnSpMkLst>
            <pc:docMk/>
            <pc:sldMk cId="3388116792" sldId="267"/>
            <ac:cxnSpMk id="146" creationId="{FD5F6B51-A927-43AD-9C98-C4F1B2ABD536}"/>
          </ac:cxnSpMkLst>
        </pc:cxnChg>
        <pc:cxnChg chg="mod">
          <ac:chgData name="Tiara Anggraini Prasetyo" userId="429542ff462e4103" providerId="LiveId" clId="{8A5F0D6C-3D4A-4F2F-9BCC-964969CE128A}" dt="2021-08-01T10:40:33.871" v="3436" actId="692"/>
          <ac:cxnSpMkLst>
            <pc:docMk/>
            <pc:sldMk cId="3388116792" sldId="267"/>
            <ac:cxnSpMk id="147" creationId="{5A164D68-F11F-45F8-8345-2B146E26A3F6}"/>
          </ac:cxnSpMkLst>
        </pc:cxnChg>
        <pc:cxnChg chg="mod">
          <ac:chgData name="Tiara Anggraini Prasetyo" userId="429542ff462e4103" providerId="LiveId" clId="{8A5F0D6C-3D4A-4F2F-9BCC-964969CE128A}" dt="2021-08-01T10:40:33.871" v="3436" actId="692"/>
          <ac:cxnSpMkLst>
            <pc:docMk/>
            <pc:sldMk cId="3388116792" sldId="267"/>
            <ac:cxnSpMk id="148" creationId="{B7A80E29-BB3F-4EF0-A55F-160EBD5742E5}"/>
          </ac:cxnSpMkLst>
        </pc:cxnChg>
        <pc:cxnChg chg="mod">
          <ac:chgData name="Tiara Anggraini Prasetyo" userId="429542ff462e4103" providerId="LiveId" clId="{8A5F0D6C-3D4A-4F2F-9BCC-964969CE128A}" dt="2021-08-01T10:40:33.871" v="3436" actId="692"/>
          <ac:cxnSpMkLst>
            <pc:docMk/>
            <pc:sldMk cId="3388116792" sldId="267"/>
            <ac:cxnSpMk id="149" creationId="{1CBC84CF-BFD1-4B7A-9C55-3CE485BF2369}"/>
          </ac:cxnSpMkLst>
        </pc:cxnChg>
        <pc:cxnChg chg="mod">
          <ac:chgData name="Tiara Anggraini Prasetyo" userId="429542ff462e4103" providerId="LiveId" clId="{8A5F0D6C-3D4A-4F2F-9BCC-964969CE128A}" dt="2021-08-01T10:40:33.871" v="3436" actId="692"/>
          <ac:cxnSpMkLst>
            <pc:docMk/>
            <pc:sldMk cId="3388116792" sldId="267"/>
            <ac:cxnSpMk id="150" creationId="{00B0CBDC-41B2-439B-A17C-AEC0CA837FDD}"/>
          </ac:cxnSpMkLst>
        </pc:cxnChg>
        <pc:cxnChg chg="mod">
          <ac:chgData name="Tiara Anggraini Prasetyo" userId="429542ff462e4103" providerId="LiveId" clId="{8A5F0D6C-3D4A-4F2F-9BCC-964969CE128A}" dt="2021-08-01T10:40:33.871" v="3436" actId="692"/>
          <ac:cxnSpMkLst>
            <pc:docMk/>
            <pc:sldMk cId="3388116792" sldId="267"/>
            <ac:cxnSpMk id="151" creationId="{0734B0EC-74EB-4758-B2AE-616EF61A35A9}"/>
          </ac:cxnSpMkLst>
        </pc:cxnChg>
        <pc:cxnChg chg="mod">
          <ac:chgData name="Tiara Anggraini Prasetyo" userId="429542ff462e4103" providerId="LiveId" clId="{8A5F0D6C-3D4A-4F2F-9BCC-964969CE128A}" dt="2021-08-01T10:40:33.871" v="3436" actId="692"/>
          <ac:cxnSpMkLst>
            <pc:docMk/>
            <pc:sldMk cId="3388116792" sldId="267"/>
            <ac:cxnSpMk id="152" creationId="{15F8A940-F1A6-4331-A795-048E29E8541B}"/>
          </ac:cxnSpMkLst>
        </pc:cxnChg>
        <pc:cxnChg chg="mod">
          <ac:chgData name="Tiara Anggraini Prasetyo" userId="429542ff462e4103" providerId="LiveId" clId="{8A5F0D6C-3D4A-4F2F-9BCC-964969CE128A}" dt="2021-08-01T10:40:33.871" v="3436" actId="692"/>
          <ac:cxnSpMkLst>
            <pc:docMk/>
            <pc:sldMk cId="3388116792" sldId="267"/>
            <ac:cxnSpMk id="153" creationId="{AEE2749C-4F3D-4A23-8B0C-A050D77781DA}"/>
          </ac:cxnSpMkLst>
        </pc:cxnChg>
        <pc:cxnChg chg="mod">
          <ac:chgData name="Tiara Anggraini Prasetyo" userId="429542ff462e4103" providerId="LiveId" clId="{8A5F0D6C-3D4A-4F2F-9BCC-964969CE128A}" dt="2021-08-01T10:40:33.871" v="3436" actId="692"/>
          <ac:cxnSpMkLst>
            <pc:docMk/>
            <pc:sldMk cId="3388116792" sldId="267"/>
            <ac:cxnSpMk id="154" creationId="{9DCD3B75-E9C2-4339-88F5-8748AC3E1AD0}"/>
          </ac:cxnSpMkLst>
        </pc:cxnChg>
        <pc:cxnChg chg="mod">
          <ac:chgData name="Tiara Anggraini Prasetyo" userId="429542ff462e4103" providerId="LiveId" clId="{8A5F0D6C-3D4A-4F2F-9BCC-964969CE128A}" dt="2021-08-01T10:40:33.871" v="3436" actId="692"/>
          <ac:cxnSpMkLst>
            <pc:docMk/>
            <pc:sldMk cId="3388116792" sldId="267"/>
            <ac:cxnSpMk id="155" creationId="{C6874EF8-C64C-4263-AFF0-518791C8803C}"/>
          </ac:cxnSpMkLst>
        </pc:cxnChg>
        <pc:cxnChg chg="mod">
          <ac:chgData name="Tiara Anggraini Prasetyo" userId="429542ff462e4103" providerId="LiveId" clId="{8A5F0D6C-3D4A-4F2F-9BCC-964969CE128A}" dt="2021-08-01T10:40:33.871" v="3436" actId="692"/>
          <ac:cxnSpMkLst>
            <pc:docMk/>
            <pc:sldMk cId="3388116792" sldId="267"/>
            <ac:cxnSpMk id="156" creationId="{D5BC48D7-063F-45BB-BAED-842823D170C0}"/>
          </ac:cxnSpMkLst>
        </pc:cxnChg>
        <pc:cxnChg chg="mod">
          <ac:chgData name="Tiara Anggraini Prasetyo" userId="429542ff462e4103" providerId="LiveId" clId="{8A5F0D6C-3D4A-4F2F-9BCC-964969CE128A}" dt="2021-08-01T10:40:33.871" v="3436" actId="692"/>
          <ac:cxnSpMkLst>
            <pc:docMk/>
            <pc:sldMk cId="3388116792" sldId="267"/>
            <ac:cxnSpMk id="157" creationId="{8137DF64-CEC4-4184-A7BD-7B718A27C791}"/>
          </ac:cxnSpMkLst>
        </pc:cxnChg>
        <pc:cxnChg chg="mod">
          <ac:chgData name="Tiara Anggraini Prasetyo" userId="429542ff462e4103" providerId="LiveId" clId="{8A5F0D6C-3D4A-4F2F-9BCC-964969CE128A}" dt="2021-08-01T10:40:33.871" v="3436" actId="692"/>
          <ac:cxnSpMkLst>
            <pc:docMk/>
            <pc:sldMk cId="3388116792" sldId="267"/>
            <ac:cxnSpMk id="158" creationId="{CEE52849-4F6D-40A9-8CB5-C7311378537F}"/>
          </ac:cxnSpMkLst>
        </pc:cxnChg>
        <pc:cxnChg chg="mod">
          <ac:chgData name="Tiara Anggraini Prasetyo" userId="429542ff462e4103" providerId="LiveId" clId="{8A5F0D6C-3D4A-4F2F-9BCC-964969CE128A}" dt="2021-08-01T10:40:33.871" v="3436" actId="692"/>
          <ac:cxnSpMkLst>
            <pc:docMk/>
            <pc:sldMk cId="3388116792" sldId="267"/>
            <ac:cxnSpMk id="159" creationId="{72EAA031-6D2A-490B-8463-1A4D64FB4845}"/>
          </ac:cxnSpMkLst>
        </pc:cxnChg>
        <pc:cxnChg chg="mod">
          <ac:chgData name="Tiara Anggraini Prasetyo" userId="429542ff462e4103" providerId="LiveId" clId="{8A5F0D6C-3D4A-4F2F-9BCC-964969CE128A}" dt="2021-08-01T10:40:33.871" v="3436" actId="692"/>
          <ac:cxnSpMkLst>
            <pc:docMk/>
            <pc:sldMk cId="3388116792" sldId="267"/>
            <ac:cxnSpMk id="160" creationId="{6EB99872-B925-402C-88EB-EB7034565E5A}"/>
          </ac:cxnSpMkLst>
        </pc:cxnChg>
        <pc:cxnChg chg="mod">
          <ac:chgData name="Tiara Anggraini Prasetyo" userId="429542ff462e4103" providerId="LiveId" clId="{8A5F0D6C-3D4A-4F2F-9BCC-964969CE128A}" dt="2021-08-01T10:40:33.871" v="3436" actId="692"/>
          <ac:cxnSpMkLst>
            <pc:docMk/>
            <pc:sldMk cId="3388116792" sldId="267"/>
            <ac:cxnSpMk id="161" creationId="{4FDE03D9-8F6F-4E12-8282-486D7CF9B553}"/>
          </ac:cxnSpMkLst>
        </pc:cxnChg>
        <pc:cxnChg chg="mod">
          <ac:chgData name="Tiara Anggraini Prasetyo" userId="429542ff462e4103" providerId="LiveId" clId="{8A5F0D6C-3D4A-4F2F-9BCC-964969CE128A}" dt="2021-08-01T10:40:33.871" v="3436" actId="692"/>
          <ac:cxnSpMkLst>
            <pc:docMk/>
            <pc:sldMk cId="3388116792" sldId="267"/>
            <ac:cxnSpMk id="162" creationId="{7BB2755A-2CDE-457B-8BD4-49F06C603542}"/>
          </ac:cxnSpMkLst>
        </pc:cxnChg>
        <pc:cxnChg chg="mod">
          <ac:chgData name="Tiara Anggraini Prasetyo" userId="429542ff462e4103" providerId="LiveId" clId="{8A5F0D6C-3D4A-4F2F-9BCC-964969CE128A}" dt="2021-08-01T10:40:33.871" v="3436" actId="692"/>
          <ac:cxnSpMkLst>
            <pc:docMk/>
            <pc:sldMk cId="3388116792" sldId="267"/>
            <ac:cxnSpMk id="163" creationId="{2C6C72A7-FC39-4660-91AA-D1129EC2D4FE}"/>
          </ac:cxnSpMkLst>
        </pc:cxnChg>
        <pc:cxnChg chg="mod">
          <ac:chgData name="Tiara Anggraini Prasetyo" userId="429542ff462e4103" providerId="LiveId" clId="{8A5F0D6C-3D4A-4F2F-9BCC-964969CE128A}" dt="2021-08-01T10:40:33.871" v="3436" actId="692"/>
          <ac:cxnSpMkLst>
            <pc:docMk/>
            <pc:sldMk cId="3388116792" sldId="267"/>
            <ac:cxnSpMk id="164" creationId="{A5437393-A398-411F-9B3D-8DBBBDB11DF0}"/>
          </ac:cxnSpMkLst>
        </pc:cxnChg>
        <pc:cxnChg chg="mod">
          <ac:chgData name="Tiara Anggraini Prasetyo" userId="429542ff462e4103" providerId="LiveId" clId="{8A5F0D6C-3D4A-4F2F-9BCC-964969CE128A}" dt="2021-08-01T10:40:33.871" v="3436" actId="692"/>
          <ac:cxnSpMkLst>
            <pc:docMk/>
            <pc:sldMk cId="3388116792" sldId="267"/>
            <ac:cxnSpMk id="165" creationId="{4A7DE65F-BF21-4AF8-9B8C-DAE103A2A059}"/>
          </ac:cxnSpMkLst>
        </pc:cxnChg>
        <pc:cxnChg chg="mod">
          <ac:chgData name="Tiara Anggraini Prasetyo" userId="429542ff462e4103" providerId="LiveId" clId="{8A5F0D6C-3D4A-4F2F-9BCC-964969CE128A}" dt="2021-08-01T10:40:33.871" v="3436" actId="692"/>
          <ac:cxnSpMkLst>
            <pc:docMk/>
            <pc:sldMk cId="3388116792" sldId="267"/>
            <ac:cxnSpMk id="166" creationId="{E798256E-1FFE-447C-96F7-AFB0038C793E}"/>
          </ac:cxnSpMkLst>
        </pc:cxnChg>
        <pc:cxnChg chg="mod">
          <ac:chgData name="Tiara Anggraini Prasetyo" userId="429542ff462e4103" providerId="LiveId" clId="{8A5F0D6C-3D4A-4F2F-9BCC-964969CE128A}" dt="2021-08-01T10:40:33.871" v="3436" actId="692"/>
          <ac:cxnSpMkLst>
            <pc:docMk/>
            <pc:sldMk cId="3388116792" sldId="267"/>
            <ac:cxnSpMk id="167" creationId="{EB1D9F61-4C1C-4B40-96E3-B4C6CB77EA18}"/>
          </ac:cxnSpMkLst>
        </pc:cxnChg>
        <pc:cxnChg chg="mod">
          <ac:chgData name="Tiara Anggraini Prasetyo" userId="429542ff462e4103" providerId="LiveId" clId="{8A5F0D6C-3D4A-4F2F-9BCC-964969CE128A}" dt="2021-08-01T10:40:33.871" v="3436" actId="692"/>
          <ac:cxnSpMkLst>
            <pc:docMk/>
            <pc:sldMk cId="3388116792" sldId="267"/>
            <ac:cxnSpMk id="168" creationId="{FD265DA6-5436-4009-817E-DBF6764F5057}"/>
          </ac:cxnSpMkLst>
        </pc:cxnChg>
        <pc:cxnChg chg="mod">
          <ac:chgData name="Tiara Anggraini Prasetyo" userId="429542ff462e4103" providerId="LiveId" clId="{8A5F0D6C-3D4A-4F2F-9BCC-964969CE128A}" dt="2021-08-01T10:40:33.871" v="3436" actId="692"/>
          <ac:cxnSpMkLst>
            <pc:docMk/>
            <pc:sldMk cId="3388116792" sldId="267"/>
            <ac:cxnSpMk id="169" creationId="{5E1DFF31-8DBF-42BC-AE90-8390B1A6344E}"/>
          </ac:cxnSpMkLst>
        </pc:cxnChg>
        <pc:cxnChg chg="mod">
          <ac:chgData name="Tiara Anggraini Prasetyo" userId="429542ff462e4103" providerId="LiveId" clId="{8A5F0D6C-3D4A-4F2F-9BCC-964969CE128A}" dt="2021-08-01T10:40:33.871" v="3436" actId="692"/>
          <ac:cxnSpMkLst>
            <pc:docMk/>
            <pc:sldMk cId="3388116792" sldId="267"/>
            <ac:cxnSpMk id="170" creationId="{C86D4D8A-8D80-4FCE-92B2-C5B93C2226CD}"/>
          </ac:cxnSpMkLst>
        </pc:cxnChg>
        <pc:cxnChg chg="mod">
          <ac:chgData name="Tiara Anggraini Prasetyo" userId="429542ff462e4103" providerId="LiveId" clId="{8A5F0D6C-3D4A-4F2F-9BCC-964969CE128A}" dt="2021-08-01T10:40:33.871" v="3436" actId="692"/>
          <ac:cxnSpMkLst>
            <pc:docMk/>
            <pc:sldMk cId="3388116792" sldId="267"/>
            <ac:cxnSpMk id="171" creationId="{701B6D26-1935-4E23-B280-D10D293445E0}"/>
          </ac:cxnSpMkLst>
        </pc:cxnChg>
        <pc:cxnChg chg="mod">
          <ac:chgData name="Tiara Anggraini Prasetyo" userId="429542ff462e4103" providerId="LiveId" clId="{8A5F0D6C-3D4A-4F2F-9BCC-964969CE128A}" dt="2021-08-01T10:40:33.871" v="3436" actId="692"/>
          <ac:cxnSpMkLst>
            <pc:docMk/>
            <pc:sldMk cId="3388116792" sldId="267"/>
            <ac:cxnSpMk id="172" creationId="{09ED6A4D-68CB-406A-A4C4-CD5128AE7230}"/>
          </ac:cxnSpMkLst>
        </pc:cxnChg>
        <pc:cxnChg chg="mod">
          <ac:chgData name="Tiara Anggraini Prasetyo" userId="429542ff462e4103" providerId="LiveId" clId="{8A5F0D6C-3D4A-4F2F-9BCC-964969CE128A}" dt="2021-08-01T10:40:33.871" v="3436" actId="692"/>
          <ac:cxnSpMkLst>
            <pc:docMk/>
            <pc:sldMk cId="3388116792" sldId="267"/>
            <ac:cxnSpMk id="173" creationId="{8EDB99E0-1622-4232-94D4-0CBAB1078AE4}"/>
          </ac:cxnSpMkLst>
        </pc:cxnChg>
        <pc:cxnChg chg="mod">
          <ac:chgData name="Tiara Anggraini Prasetyo" userId="429542ff462e4103" providerId="LiveId" clId="{8A5F0D6C-3D4A-4F2F-9BCC-964969CE128A}" dt="2021-08-01T10:40:33.871" v="3436" actId="692"/>
          <ac:cxnSpMkLst>
            <pc:docMk/>
            <pc:sldMk cId="3388116792" sldId="267"/>
            <ac:cxnSpMk id="174" creationId="{C6B0A325-C6D2-4275-9A77-D94A3CE515DA}"/>
          </ac:cxnSpMkLst>
        </pc:cxnChg>
        <pc:cxnChg chg="mod">
          <ac:chgData name="Tiara Anggraini Prasetyo" userId="429542ff462e4103" providerId="LiveId" clId="{8A5F0D6C-3D4A-4F2F-9BCC-964969CE128A}" dt="2021-08-01T10:40:33.871" v="3436" actId="692"/>
          <ac:cxnSpMkLst>
            <pc:docMk/>
            <pc:sldMk cId="3388116792" sldId="267"/>
            <ac:cxnSpMk id="175" creationId="{02EF5EA8-CA07-428E-BF06-C7A6052E54B0}"/>
          </ac:cxnSpMkLst>
        </pc:cxnChg>
        <pc:cxnChg chg="mod">
          <ac:chgData name="Tiara Anggraini Prasetyo" userId="429542ff462e4103" providerId="LiveId" clId="{8A5F0D6C-3D4A-4F2F-9BCC-964969CE128A}" dt="2021-08-01T10:40:33.871" v="3436" actId="692"/>
          <ac:cxnSpMkLst>
            <pc:docMk/>
            <pc:sldMk cId="3388116792" sldId="267"/>
            <ac:cxnSpMk id="176" creationId="{B447ED79-62F1-4E55-AAEC-F29ED18F3119}"/>
          </ac:cxnSpMkLst>
        </pc:cxnChg>
        <pc:cxnChg chg="mod">
          <ac:chgData name="Tiara Anggraini Prasetyo" userId="429542ff462e4103" providerId="LiveId" clId="{8A5F0D6C-3D4A-4F2F-9BCC-964969CE128A}" dt="2021-08-01T10:40:33.871" v="3436" actId="692"/>
          <ac:cxnSpMkLst>
            <pc:docMk/>
            <pc:sldMk cId="3388116792" sldId="267"/>
            <ac:cxnSpMk id="177" creationId="{56461E98-68B1-419F-BA16-9733E99C35A1}"/>
          </ac:cxnSpMkLst>
        </pc:cxnChg>
        <pc:cxnChg chg="mod">
          <ac:chgData name="Tiara Anggraini Prasetyo" userId="429542ff462e4103" providerId="LiveId" clId="{8A5F0D6C-3D4A-4F2F-9BCC-964969CE128A}" dt="2021-08-01T10:40:33.871" v="3436" actId="692"/>
          <ac:cxnSpMkLst>
            <pc:docMk/>
            <pc:sldMk cId="3388116792" sldId="267"/>
            <ac:cxnSpMk id="178" creationId="{F2F4C0F8-3587-434E-9533-D585D3AC14AA}"/>
          </ac:cxnSpMkLst>
        </pc:cxnChg>
        <pc:cxnChg chg="mod">
          <ac:chgData name="Tiara Anggraini Prasetyo" userId="429542ff462e4103" providerId="LiveId" clId="{8A5F0D6C-3D4A-4F2F-9BCC-964969CE128A}" dt="2021-08-01T10:40:33.871" v="3436" actId="692"/>
          <ac:cxnSpMkLst>
            <pc:docMk/>
            <pc:sldMk cId="3388116792" sldId="267"/>
            <ac:cxnSpMk id="179" creationId="{11277921-6A46-4D4C-B911-94ADB7352517}"/>
          </ac:cxnSpMkLst>
        </pc:cxnChg>
        <pc:cxnChg chg="mod">
          <ac:chgData name="Tiara Anggraini Prasetyo" userId="429542ff462e4103" providerId="LiveId" clId="{8A5F0D6C-3D4A-4F2F-9BCC-964969CE128A}" dt="2021-08-01T10:40:33.871" v="3436" actId="692"/>
          <ac:cxnSpMkLst>
            <pc:docMk/>
            <pc:sldMk cId="3388116792" sldId="267"/>
            <ac:cxnSpMk id="180" creationId="{A1BA61DD-6D0F-4D31-856B-05CE3CD85D0F}"/>
          </ac:cxnSpMkLst>
        </pc:cxnChg>
        <pc:cxnChg chg="mod">
          <ac:chgData name="Tiara Anggraini Prasetyo" userId="429542ff462e4103" providerId="LiveId" clId="{8A5F0D6C-3D4A-4F2F-9BCC-964969CE128A}" dt="2021-08-01T10:40:33.871" v="3436" actId="692"/>
          <ac:cxnSpMkLst>
            <pc:docMk/>
            <pc:sldMk cId="3388116792" sldId="267"/>
            <ac:cxnSpMk id="181" creationId="{C783BC3A-E751-40DC-8D71-B3DBADE60156}"/>
          </ac:cxnSpMkLst>
        </pc:cxnChg>
        <pc:cxnChg chg="mod">
          <ac:chgData name="Tiara Anggraini Prasetyo" userId="429542ff462e4103" providerId="LiveId" clId="{8A5F0D6C-3D4A-4F2F-9BCC-964969CE128A}" dt="2021-08-01T10:40:33.871" v="3436" actId="692"/>
          <ac:cxnSpMkLst>
            <pc:docMk/>
            <pc:sldMk cId="3388116792" sldId="267"/>
            <ac:cxnSpMk id="182" creationId="{7457AE13-1D4F-49A4-9A13-2898F482637A}"/>
          </ac:cxnSpMkLst>
        </pc:cxnChg>
        <pc:cxnChg chg="mod">
          <ac:chgData name="Tiara Anggraini Prasetyo" userId="429542ff462e4103" providerId="LiveId" clId="{8A5F0D6C-3D4A-4F2F-9BCC-964969CE128A}" dt="2021-08-01T10:40:33.871" v="3436" actId="692"/>
          <ac:cxnSpMkLst>
            <pc:docMk/>
            <pc:sldMk cId="3388116792" sldId="267"/>
            <ac:cxnSpMk id="183" creationId="{40AF7B9D-2124-48F2-B164-3B84ED02C624}"/>
          </ac:cxnSpMkLst>
        </pc:cxnChg>
        <pc:cxnChg chg="mod">
          <ac:chgData name="Tiara Anggraini Prasetyo" userId="429542ff462e4103" providerId="LiveId" clId="{8A5F0D6C-3D4A-4F2F-9BCC-964969CE128A}" dt="2021-08-01T10:40:33.871" v="3436" actId="692"/>
          <ac:cxnSpMkLst>
            <pc:docMk/>
            <pc:sldMk cId="3388116792" sldId="267"/>
            <ac:cxnSpMk id="184" creationId="{3F77CBC6-C85D-432A-AD9C-394F53060BAB}"/>
          </ac:cxnSpMkLst>
        </pc:cxnChg>
        <pc:cxnChg chg="mod">
          <ac:chgData name="Tiara Anggraini Prasetyo" userId="429542ff462e4103" providerId="LiveId" clId="{8A5F0D6C-3D4A-4F2F-9BCC-964969CE128A}" dt="2021-08-01T10:40:33.871" v="3436" actId="692"/>
          <ac:cxnSpMkLst>
            <pc:docMk/>
            <pc:sldMk cId="3388116792" sldId="267"/>
            <ac:cxnSpMk id="185" creationId="{2B75A179-DAA8-4D57-8653-0A6C41B08A4F}"/>
          </ac:cxnSpMkLst>
        </pc:cxnChg>
        <pc:cxnChg chg="mod">
          <ac:chgData name="Tiara Anggraini Prasetyo" userId="429542ff462e4103" providerId="LiveId" clId="{8A5F0D6C-3D4A-4F2F-9BCC-964969CE128A}" dt="2021-08-01T10:40:33.871" v="3436" actId="692"/>
          <ac:cxnSpMkLst>
            <pc:docMk/>
            <pc:sldMk cId="3388116792" sldId="267"/>
            <ac:cxnSpMk id="186" creationId="{D7C57282-F0ED-4AAB-853D-2F0B7D9D6FF5}"/>
          </ac:cxnSpMkLst>
        </pc:cxnChg>
        <pc:cxnChg chg="mod">
          <ac:chgData name="Tiara Anggraini Prasetyo" userId="429542ff462e4103" providerId="LiveId" clId="{8A5F0D6C-3D4A-4F2F-9BCC-964969CE128A}" dt="2021-08-01T10:40:33.871" v="3436" actId="692"/>
          <ac:cxnSpMkLst>
            <pc:docMk/>
            <pc:sldMk cId="3388116792" sldId="267"/>
            <ac:cxnSpMk id="187" creationId="{E7661827-7028-4AE1-B0B9-A7A1C9D6EFD1}"/>
          </ac:cxnSpMkLst>
        </pc:cxnChg>
        <pc:cxnChg chg="mod">
          <ac:chgData name="Tiara Anggraini Prasetyo" userId="429542ff462e4103" providerId="LiveId" clId="{8A5F0D6C-3D4A-4F2F-9BCC-964969CE128A}" dt="2021-08-01T10:40:33.871" v="3436" actId="692"/>
          <ac:cxnSpMkLst>
            <pc:docMk/>
            <pc:sldMk cId="3388116792" sldId="267"/>
            <ac:cxnSpMk id="188" creationId="{D04FD679-5011-44D1-8FB7-178E356A488D}"/>
          </ac:cxnSpMkLst>
        </pc:cxnChg>
        <pc:cxnChg chg="mod">
          <ac:chgData name="Tiara Anggraini Prasetyo" userId="429542ff462e4103" providerId="LiveId" clId="{8A5F0D6C-3D4A-4F2F-9BCC-964969CE128A}" dt="2021-08-01T10:40:33.871" v="3436" actId="692"/>
          <ac:cxnSpMkLst>
            <pc:docMk/>
            <pc:sldMk cId="3388116792" sldId="267"/>
            <ac:cxnSpMk id="189" creationId="{86A1E7FC-ED5C-41F2-A784-56998A0306A2}"/>
          </ac:cxnSpMkLst>
        </pc:cxnChg>
        <pc:cxnChg chg="mod">
          <ac:chgData name="Tiara Anggraini Prasetyo" userId="429542ff462e4103" providerId="LiveId" clId="{8A5F0D6C-3D4A-4F2F-9BCC-964969CE128A}" dt="2021-08-01T10:40:33.871" v="3436" actId="692"/>
          <ac:cxnSpMkLst>
            <pc:docMk/>
            <pc:sldMk cId="3388116792" sldId="267"/>
            <ac:cxnSpMk id="190" creationId="{A5319A56-01CE-4255-AAA5-97BA91D7368C}"/>
          </ac:cxnSpMkLst>
        </pc:cxnChg>
        <pc:cxnChg chg="mod">
          <ac:chgData name="Tiara Anggraini Prasetyo" userId="429542ff462e4103" providerId="LiveId" clId="{8A5F0D6C-3D4A-4F2F-9BCC-964969CE128A}" dt="2021-08-01T10:40:33.871" v="3436" actId="692"/>
          <ac:cxnSpMkLst>
            <pc:docMk/>
            <pc:sldMk cId="3388116792" sldId="267"/>
            <ac:cxnSpMk id="191" creationId="{615D126D-39C9-43F4-A77E-C1BEE6F06B79}"/>
          </ac:cxnSpMkLst>
        </pc:cxnChg>
        <pc:cxnChg chg="mod">
          <ac:chgData name="Tiara Anggraini Prasetyo" userId="429542ff462e4103" providerId="LiveId" clId="{8A5F0D6C-3D4A-4F2F-9BCC-964969CE128A}" dt="2021-08-01T10:40:33.871" v="3436" actId="692"/>
          <ac:cxnSpMkLst>
            <pc:docMk/>
            <pc:sldMk cId="3388116792" sldId="267"/>
            <ac:cxnSpMk id="192" creationId="{F6E29B58-3F69-4E45-9E9A-A035149A58EE}"/>
          </ac:cxnSpMkLst>
        </pc:cxnChg>
        <pc:cxnChg chg="mod">
          <ac:chgData name="Tiara Anggraini Prasetyo" userId="429542ff462e4103" providerId="LiveId" clId="{8A5F0D6C-3D4A-4F2F-9BCC-964969CE128A}" dt="2021-08-01T10:40:33.871" v="3436" actId="692"/>
          <ac:cxnSpMkLst>
            <pc:docMk/>
            <pc:sldMk cId="3388116792" sldId="267"/>
            <ac:cxnSpMk id="193" creationId="{E6D478EC-2EA3-4C21-8553-7A4507EB51B2}"/>
          </ac:cxnSpMkLst>
        </pc:cxnChg>
      </pc:sldChg>
      <pc:sldChg chg="addSp delSp modSp add mod modAnim">
        <pc:chgData name="Tiara Anggraini Prasetyo" userId="429542ff462e4103" providerId="LiveId" clId="{8A5F0D6C-3D4A-4F2F-9BCC-964969CE128A}" dt="2021-08-04T16:02:48.383" v="4305"/>
        <pc:sldMkLst>
          <pc:docMk/>
          <pc:sldMk cId="4158348407" sldId="268"/>
        </pc:sldMkLst>
        <pc:spChg chg="mod">
          <ac:chgData name="Tiara Anggraini Prasetyo" userId="429542ff462e4103" providerId="LiveId" clId="{8A5F0D6C-3D4A-4F2F-9BCC-964969CE128A}" dt="2021-08-01T05:53:43.604" v="711" actId="1076"/>
          <ac:spMkLst>
            <pc:docMk/>
            <pc:sldMk cId="4158348407" sldId="268"/>
            <ac:spMk id="4" creationId="{105103A0-1921-42B0-B77C-0C4411CB95C9}"/>
          </ac:spMkLst>
        </pc:spChg>
        <pc:spChg chg="mod">
          <ac:chgData name="Tiara Anggraini Prasetyo" userId="429542ff462e4103" providerId="LiveId" clId="{8A5F0D6C-3D4A-4F2F-9BCC-964969CE128A}" dt="2021-08-01T05:53:43.604" v="711" actId="1076"/>
          <ac:spMkLst>
            <pc:docMk/>
            <pc:sldMk cId="4158348407" sldId="268"/>
            <ac:spMk id="5" creationId="{D814057E-78FB-46A5-A982-2EC9E68D6C46}"/>
          </ac:spMkLst>
        </pc:spChg>
        <pc:spChg chg="mod">
          <ac:chgData name="Tiara Anggraini Prasetyo" userId="429542ff462e4103" providerId="LiveId" clId="{8A5F0D6C-3D4A-4F2F-9BCC-964969CE128A}" dt="2021-08-01T05:53:43.604" v="711" actId="1076"/>
          <ac:spMkLst>
            <pc:docMk/>
            <pc:sldMk cId="4158348407" sldId="268"/>
            <ac:spMk id="6" creationId="{22E19426-F382-4CB7-9114-B79C9A1635C0}"/>
          </ac:spMkLst>
        </pc:spChg>
        <pc:spChg chg="mod">
          <ac:chgData name="Tiara Anggraini Prasetyo" userId="429542ff462e4103" providerId="LiveId" clId="{8A5F0D6C-3D4A-4F2F-9BCC-964969CE128A}" dt="2021-08-01T05:53:43.604" v="711" actId="1076"/>
          <ac:spMkLst>
            <pc:docMk/>
            <pc:sldMk cId="4158348407" sldId="268"/>
            <ac:spMk id="7" creationId="{9B56B6DF-8B9E-4C0E-8C7B-E4338E1411D6}"/>
          </ac:spMkLst>
        </pc:spChg>
        <pc:spChg chg="mod">
          <ac:chgData name="Tiara Anggraini Prasetyo" userId="429542ff462e4103" providerId="LiveId" clId="{8A5F0D6C-3D4A-4F2F-9BCC-964969CE128A}" dt="2021-08-01T05:53:43.604" v="711" actId="1076"/>
          <ac:spMkLst>
            <pc:docMk/>
            <pc:sldMk cId="4158348407" sldId="268"/>
            <ac:spMk id="8" creationId="{1E9B10B5-61A4-494B-A925-0CD8CAB930D8}"/>
          </ac:spMkLst>
        </pc:spChg>
        <pc:spChg chg="mod">
          <ac:chgData name="Tiara Anggraini Prasetyo" userId="429542ff462e4103" providerId="LiveId" clId="{8A5F0D6C-3D4A-4F2F-9BCC-964969CE128A}" dt="2021-08-01T05:53:43.604" v="711" actId="1076"/>
          <ac:spMkLst>
            <pc:docMk/>
            <pc:sldMk cId="4158348407" sldId="268"/>
            <ac:spMk id="9" creationId="{12B54463-BB39-4189-A0D5-52022DD125C8}"/>
          </ac:spMkLst>
        </pc:spChg>
        <pc:spChg chg="add del mod">
          <ac:chgData name="Tiara Anggraini Prasetyo" userId="429542ff462e4103" providerId="LiveId" clId="{8A5F0D6C-3D4A-4F2F-9BCC-964969CE128A}" dt="2021-08-01T09:46:33.130" v="2590" actId="478"/>
          <ac:spMkLst>
            <pc:docMk/>
            <pc:sldMk cId="4158348407" sldId="268"/>
            <ac:spMk id="10" creationId="{EE33E683-8654-44AA-8366-F6F727483EC6}"/>
          </ac:spMkLst>
        </pc:spChg>
        <pc:spChg chg="add mod">
          <ac:chgData name="Tiara Anggraini Prasetyo" userId="429542ff462e4103" providerId="LiveId" clId="{8A5F0D6C-3D4A-4F2F-9BCC-964969CE128A}" dt="2021-08-01T09:53:40.596" v="2639" actId="1076"/>
          <ac:spMkLst>
            <pc:docMk/>
            <pc:sldMk cId="4158348407" sldId="268"/>
            <ac:spMk id="11" creationId="{468762B2-8B65-4099-9EBA-9988E064F337}"/>
          </ac:spMkLst>
        </pc:spChg>
        <pc:spChg chg="add mod">
          <ac:chgData name="Tiara Anggraini Prasetyo" userId="429542ff462e4103" providerId="LiveId" clId="{8A5F0D6C-3D4A-4F2F-9BCC-964969CE128A}" dt="2021-08-01T09:47:12.338" v="2623" actId="1076"/>
          <ac:spMkLst>
            <pc:docMk/>
            <pc:sldMk cId="4158348407" sldId="268"/>
            <ac:spMk id="13" creationId="{902FDAD1-7F9A-4321-A15C-C063ADB30ECE}"/>
          </ac:spMkLst>
        </pc:spChg>
        <pc:spChg chg="add del mod">
          <ac:chgData name="Tiara Anggraini Prasetyo" userId="429542ff462e4103" providerId="LiveId" clId="{8A5F0D6C-3D4A-4F2F-9BCC-964969CE128A}" dt="2021-08-04T16:02:47.515" v="4304" actId="478"/>
          <ac:spMkLst>
            <pc:docMk/>
            <pc:sldMk cId="4158348407" sldId="268"/>
            <ac:spMk id="14" creationId="{373A5553-1732-465A-972F-82EE15492D3B}"/>
          </ac:spMkLst>
        </pc:spChg>
        <pc:spChg chg="mod">
          <ac:chgData name="Tiara Anggraini Prasetyo" userId="429542ff462e4103" providerId="LiveId" clId="{8A5F0D6C-3D4A-4F2F-9BCC-964969CE128A}" dt="2021-08-01T09:46:08.908" v="2585"/>
          <ac:spMkLst>
            <pc:docMk/>
            <pc:sldMk cId="4158348407" sldId="268"/>
            <ac:spMk id="16" creationId="{BD32BB97-1BDE-4BBD-84E0-6A45E9CCDAD8}"/>
          </ac:spMkLst>
        </pc:spChg>
        <pc:spChg chg="mod">
          <ac:chgData name="Tiara Anggraini Prasetyo" userId="429542ff462e4103" providerId="LiveId" clId="{8A5F0D6C-3D4A-4F2F-9BCC-964969CE128A}" dt="2021-08-01T09:46:08.908" v="2585"/>
          <ac:spMkLst>
            <pc:docMk/>
            <pc:sldMk cId="4158348407" sldId="268"/>
            <ac:spMk id="17" creationId="{4D7E53FC-0D7F-4430-AF34-F47F47FD368B}"/>
          </ac:spMkLst>
        </pc:spChg>
        <pc:spChg chg="mod">
          <ac:chgData name="Tiara Anggraini Prasetyo" userId="429542ff462e4103" providerId="LiveId" clId="{8A5F0D6C-3D4A-4F2F-9BCC-964969CE128A}" dt="2021-08-01T09:46:08.908" v="2585"/>
          <ac:spMkLst>
            <pc:docMk/>
            <pc:sldMk cId="4158348407" sldId="268"/>
            <ac:spMk id="18" creationId="{02D0562C-BD5D-4579-A826-56A3085FBD2C}"/>
          </ac:spMkLst>
        </pc:spChg>
        <pc:spChg chg="add mod">
          <ac:chgData name="Tiara Anggraini Prasetyo" userId="429542ff462e4103" providerId="LiveId" clId="{8A5F0D6C-3D4A-4F2F-9BCC-964969CE128A}" dt="2021-08-01T09:47:12.338" v="2623" actId="1076"/>
          <ac:spMkLst>
            <pc:docMk/>
            <pc:sldMk cId="4158348407" sldId="268"/>
            <ac:spMk id="22" creationId="{336BFA0F-7D15-4A18-803E-DC8BA20E1CBA}"/>
          </ac:spMkLst>
        </pc:spChg>
        <pc:spChg chg="add mod">
          <ac:chgData name="Tiara Anggraini Prasetyo" userId="429542ff462e4103" providerId="LiveId" clId="{8A5F0D6C-3D4A-4F2F-9BCC-964969CE128A}" dt="2021-08-01T09:46:08.908" v="2585"/>
          <ac:spMkLst>
            <pc:docMk/>
            <pc:sldMk cId="4158348407" sldId="268"/>
            <ac:spMk id="23" creationId="{293ECDBD-5DB3-4D57-8C77-CAEF2AA851C8}"/>
          </ac:spMkLst>
        </pc:spChg>
        <pc:spChg chg="mod">
          <ac:chgData name="Tiara Anggraini Prasetyo" userId="429542ff462e4103" providerId="LiveId" clId="{8A5F0D6C-3D4A-4F2F-9BCC-964969CE128A}" dt="2021-08-01T09:46:08.908" v="2585"/>
          <ac:spMkLst>
            <pc:docMk/>
            <pc:sldMk cId="4158348407" sldId="268"/>
            <ac:spMk id="25" creationId="{BF3D6400-1976-421C-9BCB-22DFA8FAA393}"/>
          </ac:spMkLst>
        </pc:spChg>
        <pc:spChg chg="mod">
          <ac:chgData name="Tiara Anggraini Prasetyo" userId="429542ff462e4103" providerId="LiveId" clId="{8A5F0D6C-3D4A-4F2F-9BCC-964969CE128A}" dt="2021-08-01T09:46:08.908" v="2585"/>
          <ac:spMkLst>
            <pc:docMk/>
            <pc:sldMk cId="4158348407" sldId="268"/>
            <ac:spMk id="26" creationId="{58ED8910-11C3-4315-8825-B10A4D941CD4}"/>
          </ac:spMkLst>
        </pc:spChg>
        <pc:spChg chg="mod">
          <ac:chgData name="Tiara Anggraini Prasetyo" userId="429542ff462e4103" providerId="LiveId" clId="{8A5F0D6C-3D4A-4F2F-9BCC-964969CE128A}" dt="2021-08-01T09:46:08.908" v="2585"/>
          <ac:spMkLst>
            <pc:docMk/>
            <pc:sldMk cId="4158348407" sldId="268"/>
            <ac:spMk id="27" creationId="{20118E8B-2B89-4A7F-977D-EEDF7144B521}"/>
          </ac:spMkLst>
        </pc:spChg>
        <pc:spChg chg="add mod">
          <ac:chgData name="Tiara Anggraini Prasetyo" userId="429542ff462e4103" providerId="LiveId" clId="{8A5F0D6C-3D4A-4F2F-9BCC-964969CE128A}" dt="2021-08-04T16:02:48.383" v="4305"/>
          <ac:spMkLst>
            <pc:docMk/>
            <pc:sldMk cId="4158348407" sldId="268"/>
            <ac:spMk id="31" creationId="{07CC2465-79DA-42E4-A231-3B34AFD0CAA1}"/>
          </ac:spMkLst>
        </pc:spChg>
        <pc:spChg chg="mod">
          <ac:chgData name="Tiara Anggraini Prasetyo" userId="429542ff462e4103" providerId="LiveId" clId="{8A5F0D6C-3D4A-4F2F-9BCC-964969CE128A}" dt="2021-08-04T16:02:48.383" v="4305"/>
          <ac:spMkLst>
            <pc:docMk/>
            <pc:sldMk cId="4158348407" sldId="268"/>
            <ac:spMk id="33" creationId="{5CDBF08A-430E-4271-949D-09553AFB973C}"/>
          </ac:spMkLst>
        </pc:spChg>
        <pc:spChg chg="mod">
          <ac:chgData name="Tiara Anggraini Prasetyo" userId="429542ff462e4103" providerId="LiveId" clId="{8A5F0D6C-3D4A-4F2F-9BCC-964969CE128A}" dt="2021-08-04T16:02:48.383" v="4305"/>
          <ac:spMkLst>
            <pc:docMk/>
            <pc:sldMk cId="4158348407" sldId="268"/>
            <ac:spMk id="34" creationId="{8FC7114B-7FEB-41D0-B1A2-E088C5A743D6}"/>
          </ac:spMkLst>
        </pc:spChg>
        <pc:spChg chg="mod">
          <ac:chgData name="Tiara Anggraini Prasetyo" userId="429542ff462e4103" providerId="LiveId" clId="{8A5F0D6C-3D4A-4F2F-9BCC-964969CE128A}" dt="2021-08-04T16:02:48.383" v="4305"/>
          <ac:spMkLst>
            <pc:docMk/>
            <pc:sldMk cId="4158348407" sldId="268"/>
            <ac:spMk id="35" creationId="{E9D5935A-1590-45D4-86FD-260F4F531E6A}"/>
          </ac:spMkLst>
        </pc:spChg>
        <pc:grpChg chg="add del mod">
          <ac:chgData name="Tiara Anggraini Prasetyo" userId="429542ff462e4103" providerId="LiveId" clId="{8A5F0D6C-3D4A-4F2F-9BCC-964969CE128A}" dt="2021-08-04T16:02:47.515" v="4304" actId="478"/>
          <ac:grpSpMkLst>
            <pc:docMk/>
            <pc:sldMk cId="4158348407" sldId="268"/>
            <ac:grpSpMk id="15" creationId="{3B2BB70D-D6A7-4434-889E-562A0970FD7D}"/>
          </ac:grpSpMkLst>
        </pc:grpChg>
        <pc:grpChg chg="add mod">
          <ac:chgData name="Tiara Anggraini Prasetyo" userId="429542ff462e4103" providerId="LiveId" clId="{8A5F0D6C-3D4A-4F2F-9BCC-964969CE128A}" dt="2021-08-01T09:46:08.908" v="2585"/>
          <ac:grpSpMkLst>
            <pc:docMk/>
            <pc:sldMk cId="4158348407" sldId="268"/>
            <ac:grpSpMk id="24" creationId="{6DABAE3C-0E73-4AA2-8907-058B1F569C51}"/>
          </ac:grpSpMkLst>
        </pc:grpChg>
        <pc:grpChg chg="add del mod">
          <ac:chgData name="Tiara Anggraini Prasetyo" userId="429542ff462e4103" providerId="LiveId" clId="{8A5F0D6C-3D4A-4F2F-9BCC-964969CE128A}" dt="2021-08-01T09:54:30.329" v="2649" actId="165"/>
          <ac:grpSpMkLst>
            <pc:docMk/>
            <pc:sldMk cId="4158348407" sldId="268"/>
            <ac:grpSpMk id="29" creationId="{CE6F416C-44B9-4779-A5EF-B5A65F2D5A0E}"/>
          </ac:grpSpMkLst>
        </pc:grpChg>
        <pc:grpChg chg="add del mod">
          <ac:chgData name="Tiara Anggraini Prasetyo" userId="429542ff462e4103" providerId="LiveId" clId="{8A5F0D6C-3D4A-4F2F-9BCC-964969CE128A}" dt="2021-08-01T18:24:13.453" v="4273" actId="165"/>
          <ac:grpSpMkLst>
            <pc:docMk/>
            <pc:sldMk cId="4158348407" sldId="268"/>
            <ac:grpSpMk id="31" creationId="{05AFFBCD-A8DB-49B6-A8A6-69205C35400E}"/>
          </ac:grpSpMkLst>
        </pc:grpChg>
        <pc:grpChg chg="add mod">
          <ac:chgData name="Tiara Anggraini Prasetyo" userId="429542ff462e4103" providerId="LiveId" clId="{8A5F0D6C-3D4A-4F2F-9BCC-964969CE128A}" dt="2021-08-04T16:02:48.383" v="4305"/>
          <ac:grpSpMkLst>
            <pc:docMk/>
            <pc:sldMk cId="4158348407" sldId="268"/>
            <ac:grpSpMk id="32" creationId="{4556A8E7-954F-40A5-8618-4BD34982938F}"/>
          </ac:grpSpMkLst>
        </pc:grpChg>
        <pc:picChg chg="add mod topLvl modCrop">
          <ac:chgData name="Tiara Anggraini Prasetyo" userId="429542ff462e4103" providerId="LiveId" clId="{8A5F0D6C-3D4A-4F2F-9BCC-964969CE128A}" dt="2021-08-01T18:24:13.453" v="4273" actId="165"/>
          <ac:picMkLst>
            <pc:docMk/>
            <pc:sldMk cId="4158348407" sldId="268"/>
            <ac:picMk id="3" creationId="{247AFB49-630F-4266-A7F3-3B1DE0C1439D}"/>
          </ac:picMkLst>
        </pc:picChg>
        <pc:picChg chg="add mod topLvl">
          <ac:chgData name="Tiara Anggraini Prasetyo" userId="429542ff462e4103" providerId="LiveId" clId="{8A5F0D6C-3D4A-4F2F-9BCC-964969CE128A}" dt="2021-08-01T18:24:13.453" v="4273" actId="165"/>
          <ac:picMkLst>
            <pc:docMk/>
            <pc:sldMk cId="4158348407" sldId="268"/>
            <ac:picMk id="28" creationId="{94A6D626-57E2-4248-9BF0-ECFBC3FDCD0D}"/>
          </ac:picMkLst>
        </pc:picChg>
        <pc:picChg chg="add mod">
          <ac:chgData name="Tiara Anggraini Prasetyo" userId="429542ff462e4103" providerId="LiveId" clId="{8A5F0D6C-3D4A-4F2F-9BCC-964969CE128A}" dt="2021-08-01T13:43:34.569" v="3856" actId="14861"/>
          <ac:picMkLst>
            <pc:docMk/>
            <pc:sldMk cId="4158348407" sldId="268"/>
            <ac:picMk id="30" creationId="{5A8A1220-5687-4FF8-8266-9CBACD5B973A}"/>
          </ac:picMkLst>
        </pc:picChg>
        <pc:cxnChg chg="add del mod">
          <ac:chgData name="Tiara Anggraini Prasetyo" userId="429542ff462e4103" providerId="LiveId" clId="{8A5F0D6C-3D4A-4F2F-9BCC-964969CE128A}" dt="2021-08-04T16:02:47.515" v="4304" actId="478"/>
          <ac:cxnSpMkLst>
            <pc:docMk/>
            <pc:sldMk cId="4158348407" sldId="268"/>
            <ac:cxnSpMk id="12" creationId="{C0447ADA-F6C2-4479-BC23-0072DF1ED9B0}"/>
          </ac:cxnSpMkLst>
        </pc:cxnChg>
        <pc:cxnChg chg="add mod">
          <ac:chgData name="Tiara Anggraini Prasetyo" userId="429542ff462e4103" providerId="LiveId" clId="{8A5F0D6C-3D4A-4F2F-9BCC-964969CE128A}" dt="2021-08-01T09:46:08.908" v="2585"/>
          <ac:cxnSpMkLst>
            <pc:docMk/>
            <pc:sldMk cId="4158348407" sldId="268"/>
            <ac:cxnSpMk id="19" creationId="{2CB1F6B8-37E0-482D-9699-F3EA29120534}"/>
          </ac:cxnSpMkLst>
        </pc:cxnChg>
        <pc:cxnChg chg="add mod">
          <ac:chgData name="Tiara Anggraini Prasetyo" userId="429542ff462e4103" providerId="LiveId" clId="{8A5F0D6C-3D4A-4F2F-9BCC-964969CE128A}" dt="2021-08-01T09:46:08.908" v="2585"/>
          <ac:cxnSpMkLst>
            <pc:docMk/>
            <pc:sldMk cId="4158348407" sldId="268"/>
            <ac:cxnSpMk id="20" creationId="{D3E30C13-16C9-4377-AB50-EC2EC0A3D1E5}"/>
          </ac:cxnSpMkLst>
        </pc:cxnChg>
        <pc:cxnChg chg="add mod">
          <ac:chgData name="Tiara Anggraini Prasetyo" userId="429542ff462e4103" providerId="LiveId" clId="{8A5F0D6C-3D4A-4F2F-9BCC-964969CE128A}" dt="2021-08-01T09:46:08.908" v="2585"/>
          <ac:cxnSpMkLst>
            <pc:docMk/>
            <pc:sldMk cId="4158348407" sldId="268"/>
            <ac:cxnSpMk id="21" creationId="{76EAA5AE-BE18-4E3D-B222-78070B8EE181}"/>
          </ac:cxnSpMkLst>
        </pc:cxnChg>
        <pc:cxnChg chg="add mod">
          <ac:chgData name="Tiara Anggraini Prasetyo" userId="429542ff462e4103" providerId="LiveId" clId="{8A5F0D6C-3D4A-4F2F-9BCC-964969CE128A}" dt="2021-08-04T16:02:48.383" v="4305"/>
          <ac:cxnSpMkLst>
            <pc:docMk/>
            <pc:sldMk cId="4158348407" sldId="268"/>
            <ac:cxnSpMk id="29" creationId="{EB14BBF9-2F22-41B7-95DE-FB530ECE5450}"/>
          </ac:cxnSpMkLst>
        </pc:cxnChg>
      </pc:sldChg>
      <pc:sldChg chg="addSp delSp modSp add del mod addAnim delAnim">
        <pc:chgData name="Tiara Anggraini Prasetyo" userId="429542ff462e4103" providerId="LiveId" clId="{8A5F0D6C-3D4A-4F2F-9BCC-964969CE128A}" dt="2021-08-01T13:37:45.029" v="3764" actId="2890"/>
        <pc:sldMkLst>
          <pc:docMk/>
          <pc:sldMk cId="522409845" sldId="269"/>
        </pc:sldMkLst>
        <pc:spChg chg="add del">
          <ac:chgData name="Tiara Anggraini Prasetyo" userId="429542ff462e4103" providerId="LiveId" clId="{8A5F0D6C-3D4A-4F2F-9BCC-964969CE128A}" dt="2021-08-01T13:37:44.615" v="3763" actId="478"/>
          <ac:spMkLst>
            <pc:docMk/>
            <pc:sldMk cId="522409845" sldId="269"/>
            <ac:spMk id="23" creationId="{9E665B6D-D1E0-4DD9-A13F-7C31EF400E3D}"/>
          </ac:spMkLst>
        </pc:spChg>
        <pc:spChg chg="add del">
          <ac:chgData name="Tiara Anggraini Prasetyo" userId="429542ff462e4103" providerId="LiveId" clId="{8A5F0D6C-3D4A-4F2F-9BCC-964969CE128A}" dt="2021-08-01T13:37:44.615" v="3763" actId="478"/>
          <ac:spMkLst>
            <pc:docMk/>
            <pc:sldMk cId="522409845" sldId="269"/>
            <ac:spMk id="24" creationId="{846560BD-1DB3-450C-B9A3-DA9193C46BD1}"/>
          </ac:spMkLst>
        </pc:spChg>
        <pc:spChg chg="add del">
          <ac:chgData name="Tiara Anggraini Prasetyo" userId="429542ff462e4103" providerId="LiveId" clId="{8A5F0D6C-3D4A-4F2F-9BCC-964969CE128A}" dt="2021-08-01T13:37:44.615" v="3763" actId="478"/>
          <ac:spMkLst>
            <pc:docMk/>
            <pc:sldMk cId="522409845" sldId="269"/>
            <ac:spMk id="25" creationId="{A94EB775-AB8A-4D9F-93C7-9A93FC2AE21E}"/>
          </ac:spMkLst>
        </pc:spChg>
        <pc:spChg chg="add del">
          <ac:chgData name="Tiara Anggraini Prasetyo" userId="429542ff462e4103" providerId="LiveId" clId="{8A5F0D6C-3D4A-4F2F-9BCC-964969CE128A}" dt="2021-08-01T13:37:44.615" v="3763" actId="478"/>
          <ac:spMkLst>
            <pc:docMk/>
            <pc:sldMk cId="522409845" sldId="269"/>
            <ac:spMk id="26" creationId="{A5820F83-50FB-4114-B214-543D6E2B0BFC}"/>
          </ac:spMkLst>
        </pc:spChg>
        <pc:spChg chg="add del">
          <ac:chgData name="Tiara Anggraini Prasetyo" userId="429542ff462e4103" providerId="LiveId" clId="{8A5F0D6C-3D4A-4F2F-9BCC-964969CE128A}" dt="2021-08-01T13:37:44.615" v="3763" actId="478"/>
          <ac:spMkLst>
            <pc:docMk/>
            <pc:sldMk cId="522409845" sldId="269"/>
            <ac:spMk id="27" creationId="{7639BFA1-6D9F-4E35-B248-5A91BB1B4F7C}"/>
          </ac:spMkLst>
        </pc:spChg>
        <pc:spChg chg="add del">
          <ac:chgData name="Tiara Anggraini Prasetyo" userId="429542ff462e4103" providerId="LiveId" clId="{8A5F0D6C-3D4A-4F2F-9BCC-964969CE128A}" dt="2021-08-01T13:37:44.615" v="3763" actId="478"/>
          <ac:spMkLst>
            <pc:docMk/>
            <pc:sldMk cId="522409845" sldId="269"/>
            <ac:spMk id="28" creationId="{8CEC465A-A583-482C-80B7-E051DCA48471}"/>
          </ac:spMkLst>
        </pc:spChg>
        <pc:spChg chg="mod">
          <ac:chgData name="Tiara Anggraini Prasetyo" userId="429542ff462e4103" providerId="LiveId" clId="{8A5F0D6C-3D4A-4F2F-9BCC-964969CE128A}" dt="2021-08-01T13:34:45.535" v="3741"/>
          <ac:spMkLst>
            <pc:docMk/>
            <pc:sldMk cId="522409845" sldId="269"/>
            <ac:spMk id="30" creationId="{AB53A154-2613-47C2-91B7-3238B350D7DA}"/>
          </ac:spMkLst>
        </pc:spChg>
        <pc:spChg chg="mod">
          <ac:chgData name="Tiara Anggraini Prasetyo" userId="429542ff462e4103" providerId="LiveId" clId="{8A5F0D6C-3D4A-4F2F-9BCC-964969CE128A}" dt="2021-08-01T13:34:45.535" v="3741"/>
          <ac:spMkLst>
            <pc:docMk/>
            <pc:sldMk cId="522409845" sldId="269"/>
            <ac:spMk id="32" creationId="{E9710C2C-89CF-4C12-BE54-5A17E6825F5B}"/>
          </ac:spMkLst>
        </pc:spChg>
        <pc:spChg chg="mod">
          <ac:chgData name="Tiara Anggraini Prasetyo" userId="429542ff462e4103" providerId="LiveId" clId="{8A5F0D6C-3D4A-4F2F-9BCC-964969CE128A}" dt="2021-08-01T13:35:14.461" v="3743"/>
          <ac:spMkLst>
            <pc:docMk/>
            <pc:sldMk cId="522409845" sldId="269"/>
            <ac:spMk id="83" creationId="{C800EEEA-93E7-4AD5-9E5F-B1B31ACD8BA8}"/>
          </ac:spMkLst>
        </pc:spChg>
        <pc:spChg chg="mod">
          <ac:chgData name="Tiara Anggraini Prasetyo" userId="429542ff462e4103" providerId="LiveId" clId="{8A5F0D6C-3D4A-4F2F-9BCC-964969CE128A}" dt="2021-08-01T13:35:14.461" v="3743"/>
          <ac:spMkLst>
            <pc:docMk/>
            <pc:sldMk cId="522409845" sldId="269"/>
            <ac:spMk id="85" creationId="{8F2C76BD-5E0D-42F5-A764-D027E6C53142}"/>
          </ac:spMkLst>
        </pc:spChg>
        <pc:spChg chg="mod">
          <ac:chgData name="Tiara Anggraini Prasetyo" userId="429542ff462e4103" providerId="LiveId" clId="{8A5F0D6C-3D4A-4F2F-9BCC-964969CE128A}" dt="2021-08-01T13:35:54.934" v="3745"/>
          <ac:spMkLst>
            <pc:docMk/>
            <pc:sldMk cId="522409845" sldId="269"/>
            <ac:spMk id="136" creationId="{493E1475-8F96-4A30-B497-8DCD8E0B037A}"/>
          </ac:spMkLst>
        </pc:spChg>
        <pc:spChg chg="mod">
          <ac:chgData name="Tiara Anggraini Prasetyo" userId="429542ff462e4103" providerId="LiveId" clId="{8A5F0D6C-3D4A-4F2F-9BCC-964969CE128A}" dt="2021-08-01T13:35:54.934" v="3745"/>
          <ac:spMkLst>
            <pc:docMk/>
            <pc:sldMk cId="522409845" sldId="269"/>
            <ac:spMk id="138" creationId="{7258FB10-97A2-497D-9C14-8106FBEDEBC3}"/>
          </ac:spMkLst>
        </pc:spChg>
        <pc:grpChg chg="add del mod">
          <ac:chgData name="Tiara Anggraini Prasetyo" userId="429542ff462e4103" providerId="LiveId" clId="{8A5F0D6C-3D4A-4F2F-9BCC-964969CE128A}" dt="2021-08-01T13:37:41.631" v="3760"/>
          <ac:grpSpMkLst>
            <pc:docMk/>
            <pc:sldMk cId="522409845" sldId="269"/>
            <ac:grpSpMk id="29" creationId="{2CC797B9-A3BE-4D64-B13F-29F7AA61F5D6}"/>
          </ac:grpSpMkLst>
        </pc:grpChg>
        <pc:grpChg chg="mod">
          <ac:chgData name="Tiara Anggraini Prasetyo" userId="429542ff462e4103" providerId="LiveId" clId="{8A5F0D6C-3D4A-4F2F-9BCC-964969CE128A}" dt="2021-08-01T13:34:45.535" v="3741"/>
          <ac:grpSpMkLst>
            <pc:docMk/>
            <pc:sldMk cId="522409845" sldId="269"/>
            <ac:grpSpMk id="31" creationId="{787DBE21-C86E-42AE-BFD4-D688D3A5E061}"/>
          </ac:grpSpMkLst>
        </pc:grpChg>
        <pc:grpChg chg="mod">
          <ac:chgData name="Tiara Anggraini Prasetyo" userId="429542ff462e4103" providerId="LiveId" clId="{8A5F0D6C-3D4A-4F2F-9BCC-964969CE128A}" dt="2021-08-01T13:34:45.535" v="3741"/>
          <ac:grpSpMkLst>
            <pc:docMk/>
            <pc:sldMk cId="522409845" sldId="269"/>
            <ac:grpSpMk id="33" creationId="{CF22F805-EF62-41B7-B34E-F1A769AF0A86}"/>
          </ac:grpSpMkLst>
        </pc:grpChg>
        <pc:grpChg chg="mod">
          <ac:chgData name="Tiara Anggraini Prasetyo" userId="429542ff462e4103" providerId="LiveId" clId="{8A5F0D6C-3D4A-4F2F-9BCC-964969CE128A}" dt="2021-08-01T13:34:45.535" v="3741"/>
          <ac:grpSpMkLst>
            <pc:docMk/>
            <pc:sldMk cId="522409845" sldId="269"/>
            <ac:grpSpMk id="35" creationId="{B3D0C295-8885-4A19-9CB3-5B7AA867DDB9}"/>
          </ac:grpSpMkLst>
        </pc:grpChg>
        <pc:grpChg chg="mod">
          <ac:chgData name="Tiara Anggraini Prasetyo" userId="429542ff462e4103" providerId="LiveId" clId="{8A5F0D6C-3D4A-4F2F-9BCC-964969CE128A}" dt="2021-08-01T13:34:45.535" v="3741"/>
          <ac:grpSpMkLst>
            <pc:docMk/>
            <pc:sldMk cId="522409845" sldId="269"/>
            <ac:grpSpMk id="36" creationId="{32D4B2E3-9175-496C-BEA3-C83029B66768}"/>
          </ac:grpSpMkLst>
        </pc:grpChg>
        <pc:grpChg chg="add del mod">
          <ac:chgData name="Tiara Anggraini Prasetyo" userId="429542ff462e4103" providerId="LiveId" clId="{8A5F0D6C-3D4A-4F2F-9BCC-964969CE128A}" dt="2021-08-01T13:37:40.959" v="3758"/>
          <ac:grpSpMkLst>
            <pc:docMk/>
            <pc:sldMk cId="522409845" sldId="269"/>
            <ac:grpSpMk id="82" creationId="{7C568205-B8AD-4D3E-AB0C-67BA95D51699}"/>
          </ac:grpSpMkLst>
        </pc:grpChg>
        <pc:grpChg chg="mod">
          <ac:chgData name="Tiara Anggraini Prasetyo" userId="429542ff462e4103" providerId="LiveId" clId="{8A5F0D6C-3D4A-4F2F-9BCC-964969CE128A}" dt="2021-08-01T13:35:14.461" v="3743"/>
          <ac:grpSpMkLst>
            <pc:docMk/>
            <pc:sldMk cId="522409845" sldId="269"/>
            <ac:grpSpMk id="84" creationId="{718861E1-63E4-4F97-914C-B0EB37A90D5D}"/>
          </ac:grpSpMkLst>
        </pc:grpChg>
        <pc:grpChg chg="mod">
          <ac:chgData name="Tiara Anggraini Prasetyo" userId="429542ff462e4103" providerId="LiveId" clId="{8A5F0D6C-3D4A-4F2F-9BCC-964969CE128A}" dt="2021-08-01T13:35:14.461" v="3743"/>
          <ac:grpSpMkLst>
            <pc:docMk/>
            <pc:sldMk cId="522409845" sldId="269"/>
            <ac:grpSpMk id="86" creationId="{434B553F-BD3D-4AE8-A1B2-7560AC4B7531}"/>
          </ac:grpSpMkLst>
        </pc:grpChg>
        <pc:grpChg chg="mod">
          <ac:chgData name="Tiara Anggraini Prasetyo" userId="429542ff462e4103" providerId="LiveId" clId="{8A5F0D6C-3D4A-4F2F-9BCC-964969CE128A}" dt="2021-08-01T13:35:14.461" v="3743"/>
          <ac:grpSpMkLst>
            <pc:docMk/>
            <pc:sldMk cId="522409845" sldId="269"/>
            <ac:grpSpMk id="88" creationId="{532DB4EB-DE03-436F-94F1-8706C3CCF315}"/>
          </ac:grpSpMkLst>
        </pc:grpChg>
        <pc:grpChg chg="mod">
          <ac:chgData name="Tiara Anggraini Prasetyo" userId="429542ff462e4103" providerId="LiveId" clId="{8A5F0D6C-3D4A-4F2F-9BCC-964969CE128A}" dt="2021-08-01T13:35:14.461" v="3743"/>
          <ac:grpSpMkLst>
            <pc:docMk/>
            <pc:sldMk cId="522409845" sldId="269"/>
            <ac:grpSpMk id="89" creationId="{CCCEF9BE-EA76-4C0D-9A7E-27E3246B1FEB}"/>
          </ac:grpSpMkLst>
        </pc:grpChg>
        <pc:grpChg chg="add del mod">
          <ac:chgData name="Tiara Anggraini Prasetyo" userId="429542ff462e4103" providerId="LiveId" clId="{8A5F0D6C-3D4A-4F2F-9BCC-964969CE128A}" dt="2021-08-01T13:37:39.979" v="3756"/>
          <ac:grpSpMkLst>
            <pc:docMk/>
            <pc:sldMk cId="522409845" sldId="269"/>
            <ac:grpSpMk id="135" creationId="{16D5ADFF-64ED-4241-BE2B-B96750470D81}"/>
          </ac:grpSpMkLst>
        </pc:grpChg>
        <pc:grpChg chg="mod">
          <ac:chgData name="Tiara Anggraini Prasetyo" userId="429542ff462e4103" providerId="LiveId" clId="{8A5F0D6C-3D4A-4F2F-9BCC-964969CE128A}" dt="2021-08-01T13:35:54.934" v="3745"/>
          <ac:grpSpMkLst>
            <pc:docMk/>
            <pc:sldMk cId="522409845" sldId="269"/>
            <ac:grpSpMk id="137" creationId="{2930AB34-63CD-4564-9E06-44549B333528}"/>
          </ac:grpSpMkLst>
        </pc:grpChg>
        <pc:grpChg chg="mod">
          <ac:chgData name="Tiara Anggraini Prasetyo" userId="429542ff462e4103" providerId="LiveId" clId="{8A5F0D6C-3D4A-4F2F-9BCC-964969CE128A}" dt="2021-08-01T13:35:54.934" v="3745"/>
          <ac:grpSpMkLst>
            <pc:docMk/>
            <pc:sldMk cId="522409845" sldId="269"/>
            <ac:grpSpMk id="139" creationId="{66DA529F-48AC-4164-B104-9FC3A1E0A18E}"/>
          </ac:grpSpMkLst>
        </pc:grpChg>
        <pc:grpChg chg="mod">
          <ac:chgData name="Tiara Anggraini Prasetyo" userId="429542ff462e4103" providerId="LiveId" clId="{8A5F0D6C-3D4A-4F2F-9BCC-964969CE128A}" dt="2021-08-01T13:35:54.934" v="3745"/>
          <ac:grpSpMkLst>
            <pc:docMk/>
            <pc:sldMk cId="522409845" sldId="269"/>
            <ac:grpSpMk id="141" creationId="{A738FFD9-7A11-4B76-9A15-24F408EEC5BF}"/>
          </ac:grpSpMkLst>
        </pc:grpChg>
        <pc:grpChg chg="mod">
          <ac:chgData name="Tiara Anggraini Prasetyo" userId="429542ff462e4103" providerId="LiveId" clId="{8A5F0D6C-3D4A-4F2F-9BCC-964969CE128A}" dt="2021-08-01T13:35:54.934" v="3745"/>
          <ac:grpSpMkLst>
            <pc:docMk/>
            <pc:sldMk cId="522409845" sldId="269"/>
            <ac:grpSpMk id="142" creationId="{5C659FB9-1280-49D9-A15C-D470EB564617}"/>
          </ac:grpSpMkLst>
        </pc:grpChg>
        <pc:cxnChg chg="mod">
          <ac:chgData name="Tiara Anggraini Prasetyo" userId="429542ff462e4103" providerId="LiveId" clId="{8A5F0D6C-3D4A-4F2F-9BCC-964969CE128A}" dt="2021-08-01T13:34:45.535" v="3741"/>
          <ac:cxnSpMkLst>
            <pc:docMk/>
            <pc:sldMk cId="522409845" sldId="269"/>
            <ac:cxnSpMk id="34" creationId="{89A8BDBE-A19F-4066-8399-5165931A15A6}"/>
          </ac:cxnSpMkLst>
        </pc:cxnChg>
        <pc:cxnChg chg="mod">
          <ac:chgData name="Tiara Anggraini Prasetyo" userId="429542ff462e4103" providerId="LiveId" clId="{8A5F0D6C-3D4A-4F2F-9BCC-964969CE128A}" dt="2021-08-01T13:34:45.535" v="3741"/>
          <ac:cxnSpMkLst>
            <pc:docMk/>
            <pc:sldMk cId="522409845" sldId="269"/>
            <ac:cxnSpMk id="37" creationId="{430617A6-A2D1-4585-8AB3-89D1C58A2CAB}"/>
          </ac:cxnSpMkLst>
        </pc:cxnChg>
        <pc:cxnChg chg="mod">
          <ac:chgData name="Tiara Anggraini Prasetyo" userId="429542ff462e4103" providerId="LiveId" clId="{8A5F0D6C-3D4A-4F2F-9BCC-964969CE128A}" dt="2021-08-01T13:34:45.535" v="3741"/>
          <ac:cxnSpMkLst>
            <pc:docMk/>
            <pc:sldMk cId="522409845" sldId="269"/>
            <ac:cxnSpMk id="38" creationId="{40B13C8D-6541-4A28-B4F3-9F824ED905A7}"/>
          </ac:cxnSpMkLst>
        </pc:cxnChg>
        <pc:cxnChg chg="mod">
          <ac:chgData name="Tiara Anggraini Prasetyo" userId="429542ff462e4103" providerId="LiveId" clId="{8A5F0D6C-3D4A-4F2F-9BCC-964969CE128A}" dt="2021-08-01T13:34:45.535" v="3741"/>
          <ac:cxnSpMkLst>
            <pc:docMk/>
            <pc:sldMk cId="522409845" sldId="269"/>
            <ac:cxnSpMk id="39" creationId="{B1A57A9B-D0A5-4576-A0EB-1699DA52C7E2}"/>
          </ac:cxnSpMkLst>
        </pc:cxnChg>
        <pc:cxnChg chg="mod">
          <ac:chgData name="Tiara Anggraini Prasetyo" userId="429542ff462e4103" providerId="LiveId" clId="{8A5F0D6C-3D4A-4F2F-9BCC-964969CE128A}" dt="2021-08-01T13:34:45.535" v="3741"/>
          <ac:cxnSpMkLst>
            <pc:docMk/>
            <pc:sldMk cId="522409845" sldId="269"/>
            <ac:cxnSpMk id="40" creationId="{3DBDB8E8-457C-42D0-BD53-CB9B664A03C4}"/>
          </ac:cxnSpMkLst>
        </pc:cxnChg>
        <pc:cxnChg chg="mod">
          <ac:chgData name="Tiara Anggraini Prasetyo" userId="429542ff462e4103" providerId="LiveId" clId="{8A5F0D6C-3D4A-4F2F-9BCC-964969CE128A}" dt="2021-08-01T13:34:45.535" v="3741"/>
          <ac:cxnSpMkLst>
            <pc:docMk/>
            <pc:sldMk cId="522409845" sldId="269"/>
            <ac:cxnSpMk id="41" creationId="{B9ADF09B-14B3-4982-896B-BDD27F81F024}"/>
          </ac:cxnSpMkLst>
        </pc:cxnChg>
        <pc:cxnChg chg="mod">
          <ac:chgData name="Tiara Anggraini Prasetyo" userId="429542ff462e4103" providerId="LiveId" clId="{8A5F0D6C-3D4A-4F2F-9BCC-964969CE128A}" dt="2021-08-01T13:34:45.535" v="3741"/>
          <ac:cxnSpMkLst>
            <pc:docMk/>
            <pc:sldMk cId="522409845" sldId="269"/>
            <ac:cxnSpMk id="42" creationId="{60D0BC93-CBC9-447D-8F58-3282701719B9}"/>
          </ac:cxnSpMkLst>
        </pc:cxnChg>
        <pc:cxnChg chg="mod">
          <ac:chgData name="Tiara Anggraini Prasetyo" userId="429542ff462e4103" providerId="LiveId" clId="{8A5F0D6C-3D4A-4F2F-9BCC-964969CE128A}" dt="2021-08-01T13:34:45.535" v="3741"/>
          <ac:cxnSpMkLst>
            <pc:docMk/>
            <pc:sldMk cId="522409845" sldId="269"/>
            <ac:cxnSpMk id="43" creationId="{673CD757-6A37-46A1-A412-3835C673F6AF}"/>
          </ac:cxnSpMkLst>
        </pc:cxnChg>
        <pc:cxnChg chg="mod">
          <ac:chgData name="Tiara Anggraini Prasetyo" userId="429542ff462e4103" providerId="LiveId" clId="{8A5F0D6C-3D4A-4F2F-9BCC-964969CE128A}" dt="2021-08-01T13:34:45.535" v="3741"/>
          <ac:cxnSpMkLst>
            <pc:docMk/>
            <pc:sldMk cId="522409845" sldId="269"/>
            <ac:cxnSpMk id="44" creationId="{8C810E0E-44D6-412B-831F-485F0310E07D}"/>
          </ac:cxnSpMkLst>
        </pc:cxnChg>
        <pc:cxnChg chg="mod">
          <ac:chgData name="Tiara Anggraini Prasetyo" userId="429542ff462e4103" providerId="LiveId" clId="{8A5F0D6C-3D4A-4F2F-9BCC-964969CE128A}" dt="2021-08-01T13:34:45.535" v="3741"/>
          <ac:cxnSpMkLst>
            <pc:docMk/>
            <pc:sldMk cId="522409845" sldId="269"/>
            <ac:cxnSpMk id="45" creationId="{F86DDF11-2DAA-46D5-9D6E-0DF4DBFFCA3A}"/>
          </ac:cxnSpMkLst>
        </pc:cxnChg>
        <pc:cxnChg chg="mod">
          <ac:chgData name="Tiara Anggraini Prasetyo" userId="429542ff462e4103" providerId="LiveId" clId="{8A5F0D6C-3D4A-4F2F-9BCC-964969CE128A}" dt="2021-08-01T13:34:45.535" v="3741"/>
          <ac:cxnSpMkLst>
            <pc:docMk/>
            <pc:sldMk cId="522409845" sldId="269"/>
            <ac:cxnSpMk id="46" creationId="{EFD75D29-BF1C-492C-BA15-009FCB7E86AF}"/>
          </ac:cxnSpMkLst>
        </pc:cxnChg>
        <pc:cxnChg chg="mod">
          <ac:chgData name="Tiara Anggraini Prasetyo" userId="429542ff462e4103" providerId="LiveId" clId="{8A5F0D6C-3D4A-4F2F-9BCC-964969CE128A}" dt="2021-08-01T13:34:45.535" v="3741"/>
          <ac:cxnSpMkLst>
            <pc:docMk/>
            <pc:sldMk cId="522409845" sldId="269"/>
            <ac:cxnSpMk id="47" creationId="{C82ED2BB-2D43-4BE6-A9FB-784C7C33C2EA}"/>
          </ac:cxnSpMkLst>
        </pc:cxnChg>
        <pc:cxnChg chg="mod">
          <ac:chgData name="Tiara Anggraini Prasetyo" userId="429542ff462e4103" providerId="LiveId" clId="{8A5F0D6C-3D4A-4F2F-9BCC-964969CE128A}" dt="2021-08-01T13:34:45.535" v="3741"/>
          <ac:cxnSpMkLst>
            <pc:docMk/>
            <pc:sldMk cId="522409845" sldId="269"/>
            <ac:cxnSpMk id="48" creationId="{BE98302D-5AAD-4842-9F77-C7DFB3CF7217}"/>
          </ac:cxnSpMkLst>
        </pc:cxnChg>
        <pc:cxnChg chg="mod">
          <ac:chgData name="Tiara Anggraini Prasetyo" userId="429542ff462e4103" providerId="LiveId" clId="{8A5F0D6C-3D4A-4F2F-9BCC-964969CE128A}" dt="2021-08-01T13:34:45.535" v="3741"/>
          <ac:cxnSpMkLst>
            <pc:docMk/>
            <pc:sldMk cId="522409845" sldId="269"/>
            <ac:cxnSpMk id="49" creationId="{8D96FBDE-2885-4322-BEFA-05A15BE2F6A1}"/>
          </ac:cxnSpMkLst>
        </pc:cxnChg>
        <pc:cxnChg chg="mod">
          <ac:chgData name="Tiara Anggraini Prasetyo" userId="429542ff462e4103" providerId="LiveId" clId="{8A5F0D6C-3D4A-4F2F-9BCC-964969CE128A}" dt="2021-08-01T13:34:45.535" v="3741"/>
          <ac:cxnSpMkLst>
            <pc:docMk/>
            <pc:sldMk cId="522409845" sldId="269"/>
            <ac:cxnSpMk id="50" creationId="{9E407237-AA42-44A9-9C11-3BAB647F8BC0}"/>
          </ac:cxnSpMkLst>
        </pc:cxnChg>
        <pc:cxnChg chg="mod">
          <ac:chgData name="Tiara Anggraini Prasetyo" userId="429542ff462e4103" providerId="LiveId" clId="{8A5F0D6C-3D4A-4F2F-9BCC-964969CE128A}" dt="2021-08-01T13:34:45.535" v="3741"/>
          <ac:cxnSpMkLst>
            <pc:docMk/>
            <pc:sldMk cId="522409845" sldId="269"/>
            <ac:cxnSpMk id="51" creationId="{D853A691-19E3-4B92-A74A-D465F7C7450B}"/>
          </ac:cxnSpMkLst>
        </pc:cxnChg>
        <pc:cxnChg chg="mod">
          <ac:chgData name="Tiara Anggraini Prasetyo" userId="429542ff462e4103" providerId="LiveId" clId="{8A5F0D6C-3D4A-4F2F-9BCC-964969CE128A}" dt="2021-08-01T13:34:45.535" v="3741"/>
          <ac:cxnSpMkLst>
            <pc:docMk/>
            <pc:sldMk cId="522409845" sldId="269"/>
            <ac:cxnSpMk id="52" creationId="{B852BA08-84AB-4A95-A604-27E42703DBFE}"/>
          </ac:cxnSpMkLst>
        </pc:cxnChg>
        <pc:cxnChg chg="mod">
          <ac:chgData name="Tiara Anggraini Prasetyo" userId="429542ff462e4103" providerId="LiveId" clId="{8A5F0D6C-3D4A-4F2F-9BCC-964969CE128A}" dt="2021-08-01T13:34:45.535" v="3741"/>
          <ac:cxnSpMkLst>
            <pc:docMk/>
            <pc:sldMk cId="522409845" sldId="269"/>
            <ac:cxnSpMk id="53" creationId="{B84408B4-8624-4AFD-96B9-23143E122233}"/>
          </ac:cxnSpMkLst>
        </pc:cxnChg>
        <pc:cxnChg chg="mod">
          <ac:chgData name="Tiara Anggraini Prasetyo" userId="429542ff462e4103" providerId="LiveId" clId="{8A5F0D6C-3D4A-4F2F-9BCC-964969CE128A}" dt="2021-08-01T13:34:45.535" v="3741"/>
          <ac:cxnSpMkLst>
            <pc:docMk/>
            <pc:sldMk cId="522409845" sldId="269"/>
            <ac:cxnSpMk id="54" creationId="{C9AAC3E5-F8D1-4859-ADB9-61390C7697FD}"/>
          </ac:cxnSpMkLst>
        </pc:cxnChg>
        <pc:cxnChg chg="mod">
          <ac:chgData name="Tiara Anggraini Prasetyo" userId="429542ff462e4103" providerId="LiveId" clId="{8A5F0D6C-3D4A-4F2F-9BCC-964969CE128A}" dt="2021-08-01T13:34:45.535" v="3741"/>
          <ac:cxnSpMkLst>
            <pc:docMk/>
            <pc:sldMk cId="522409845" sldId="269"/>
            <ac:cxnSpMk id="55" creationId="{6127F951-1AD2-49FD-A794-FF20D231B2C2}"/>
          </ac:cxnSpMkLst>
        </pc:cxnChg>
        <pc:cxnChg chg="mod">
          <ac:chgData name="Tiara Anggraini Prasetyo" userId="429542ff462e4103" providerId="LiveId" clId="{8A5F0D6C-3D4A-4F2F-9BCC-964969CE128A}" dt="2021-08-01T13:34:45.535" v="3741"/>
          <ac:cxnSpMkLst>
            <pc:docMk/>
            <pc:sldMk cId="522409845" sldId="269"/>
            <ac:cxnSpMk id="56" creationId="{F22C3198-1269-4662-8C2B-C5E289272727}"/>
          </ac:cxnSpMkLst>
        </pc:cxnChg>
        <pc:cxnChg chg="mod">
          <ac:chgData name="Tiara Anggraini Prasetyo" userId="429542ff462e4103" providerId="LiveId" clId="{8A5F0D6C-3D4A-4F2F-9BCC-964969CE128A}" dt="2021-08-01T13:34:45.535" v="3741"/>
          <ac:cxnSpMkLst>
            <pc:docMk/>
            <pc:sldMk cId="522409845" sldId="269"/>
            <ac:cxnSpMk id="57" creationId="{6416611F-C2D8-46B5-B9F4-66A988FE1776}"/>
          </ac:cxnSpMkLst>
        </pc:cxnChg>
        <pc:cxnChg chg="mod">
          <ac:chgData name="Tiara Anggraini Prasetyo" userId="429542ff462e4103" providerId="LiveId" clId="{8A5F0D6C-3D4A-4F2F-9BCC-964969CE128A}" dt="2021-08-01T13:34:45.535" v="3741"/>
          <ac:cxnSpMkLst>
            <pc:docMk/>
            <pc:sldMk cId="522409845" sldId="269"/>
            <ac:cxnSpMk id="58" creationId="{5A7097EA-7227-4EAD-BE0B-A849D9DF707A}"/>
          </ac:cxnSpMkLst>
        </pc:cxnChg>
        <pc:cxnChg chg="mod">
          <ac:chgData name="Tiara Anggraini Prasetyo" userId="429542ff462e4103" providerId="LiveId" clId="{8A5F0D6C-3D4A-4F2F-9BCC-964969CE128A}" dt="2021-08-01T13:34:45.535" v="3741"/>
          <ac:cxnSpMkLst>
            <pc:docMk/>
            <pc:sldMk cId="522409845" sldId="269"/>
            <ac:cxnSpMk id="59" creationId="{A39B9E61-1305-4D7E-BFFF-52F8492BBDAA}"/>
          </ac:cxnSpMkLst>
        </pc:cxnChg>
        <pc:cxnChg chg="mod">
          <ac:chgData name="Tiara Anggraini Prasetyo" userId="429542ff462e4103" providerId="LiveId" clId="{8A5F0D6C-3D4A-4F2F-9BCC-964969CE128A}" dt="2021-08-01T13:34:45.535" v="3741"/>
          <ac:cxnSpMkLst>
            <pc:docMk/>
            <pc:sldMk cId="522409845" sldId="269"/>
            <ac:cxnSpMk id="60" creationId="{28AD0E34-C38E-4FED-8C00-725504DCF19D}"/>
          </ac:cxnSpMkLst>
        </pc:cxnChg>
        <pc:cxnChg chg="mod">
          <ac:chgData name="Tiara Anggraini Prasetyo" userId="429542ff462e4103" providerId="LiveId" clId="{8A5F0D6C-3D4A-4F2F-9BCC-964969CE128A}" dt="2021-08-01T13:34:45.535" v="3741"/>
          <ac:cxnSpMkLst>
            <pc:docMk/>
            <pc:sldMk cId="522409845" sldId="269"/>
            <ac:cxnSpMk id="61" creationId="{C0B28033-BB81-46C1-BEC7-42AAB9C84B85}"/>
          </ac:cxnSpMkLst>
        </pc:cxnChg>
        <pc:cxnChg chg="mod">
          <ac:chgData name="Tiara Anggraini Prasetyo" userId="429542ff462e4103" providerId="LiveId" clId="{8A5F0D6C-3D4A-4F2F-9BCC-964969CE128A}" dt="2021-08-01T13:34:45.535" v="3741"/>
          <ac:cxnSpMkLst>
            <pc:docMk/>
            <pc:sldMk cId="522409845" sldId="269"/>
            <ac:cxnSpMk id="62" creationId="{8B146C61-5A79-44AB-AB9D-B758470A5FBB}"/>
          </ac:cxnSpMkLst>
        </pc:cxnChg>
        <pc:cxnChg chg="mod">
          <ac:chgData name="Tiara Anggraini Prasetyo" userId="429542ff462e4103" providerId="LiveId" clId="{8A5F0D6C-3D4A-4F2F-9BCC-964969CE128A}" dt="2021-08-01T13:34:45.535" v="3741"/>
          <ac:cxnSpMkLst>
            <pc:docMk/>
            <pc:sldMk cId="522409845" sldId="269"/>
            <ac:cxnSpMk id="63" creationId="{46BE5DEC-819E-4E6C-BC3C-96F8C042B210}"/>
          </ac:cxnSpMkLst>
        </pc:cxnChg>
        <pc:cxnChg chg="mod">
          <ac:chgData name="Tiara Anggraini Prasetyo" userId="429542ff462e4103" providerId="LiveId" clId="{8A5F0D6C-3D4A-4F2F-9BCC-964969CE128A}" dt="2021-08-01T13:34:45.535" v="3741"/>
          <ac:cxnSpMkLst>
            <pc:docMk/>
            <pc:sldMk cId="522409845" sldId="269"/>
            <ac:cxnSpMk id="64" creationId="{A3D4D5F0-1D7F-4DF4-9E70-8A6CF477DC60}"/>
          </ac:cxnSpMkLst>
        </pc:cxnChg>
        <pc:cxnChg chg="mod">
          <ac:chgData name="Tiara Anggraini Prasetyo" userId="429542ff462e4103" providerId="LiveId" clId="{8A5F0D6C-3D4A-4F2F-9BCC-964969CE128A}" dt="2021-08-01T13:34:45.535" v="3741"/>
          <ac:cxnSpMkLst>
            <pc:docMk/>
            <pc:sldMk cId="522409845" sldId="269"/>
            <ac:cxnSpMk id="65" creationId="{2B835C9C-433B-4FC3-B4A1-439450C4C171}"/>
          </ac:cxnSpMkLst>
        </pc:cxnChg>
        <pc:cxnChg chg="mod">
          <ac:chgData name="Tiara Anggraini Prasetyo" userId="429542ff462e4103" providerId="LiveId" clId="{8A5F0D6C-3D4A-4F2F-9BCC-964969CE128A}" dt="2021-08-01T13:34:45.535" v="3741"/>
          <ac:cxnSpMkLst>
            <pc:docMk/>
            <pc:sldMk cId="522409845" sldId="269"/>
            <ac:cxnSpMk id="66" creationId="{1D60FA2C-0778-4085-9543-5DFD7672C772}"/>
          </ac:cxnSpMkLst>
        </pc:cxnChg>
        <pc:cxnChg chg="mod">
          <ac:chgData name="Tiara Anggraini Prasetyo" userId="429542ff462e4103" providerId="LiveId" clId="{8A5F0D6C-3D4A-4F2F-9BCC-964969CE128A}" dt="2021-08-01T13:34:45.535" v="3741"/>
          <ac:cxnSpMkLst>
            <pc:docMk/>
            <pc:sldMk cId="522409845" sldId="269"/>
            <ac:cxnSpMk id="67" creationId="{987575C4-5ADD-49B5-BC7A-0CC3DBB5D41F}"/>
          </ac:cxnSpMkLst>
        </pc:cxnChg>
        <pc:cxnChg chg="mod">
          <ac:chgData name="Tiara Anggraini Prasetyo" userId="429542ff462e4103" providerId="LiveId" clId="{8A5F0D6C-3D4A-4F2F-9BCC-964969CE128A}" dt="2021-08-01T13:34:45.535" v="3741"/>
          <ac:cxnSpMkLst>
            <pc:docMk/>
            <pc:sldMk cId="522409845" sldId="269"/>
            <ac:cxnSpMk id="68" creationId="{B37A3666-BECD-4F95-9F4D-80DC175C3860}"/>
          </ac:cxnSpMkLst>
        </pc:cxnChg>
        <pc:cxnChg chg="mod">
          <ac:chgData name="Tiara Anggraini Prasetyo" userId="429542ff462e4103" providerId="LiveId" clId="{8A5F0D6C-3D4A-4F2F-9BCC-964969CE128A}" dt="2021-08-01T13:34:45.535" v="3741"/>
          <ac:cxnSpMkLst>
            <pc:docMk/>
            <pc:sldMk cId="522409845" sldId="269"/>
            <ac:cxnSpMk id="69" creationId="{7BF06FC3-9611-462F-8406-933934BBB72C}"/>
          </ac:cxnSpMkLst>
        </pc:cxnChg>
        <pc:cxnChg chg="mod">
          <ac:chgData name="Tiara Anggraini Prasetyo" userId="429542ff462e4103" providerId="LiveId" clId="{8A5F0D6C-3D4A-4F2F-9BCC-964969CE128A}" dt="2021-08-01T13:34:45.535" v="3741"/>
          <ac:cxnSpMkLst>
            <pc:docMk/>
            <pc:sldMk cId="522409845" sldId="269"/>
            <ac:cxnSpMk id="70" creationId="{C587C792-2C0C-44DF-AEE9-F59A4652B373}"/>
          </ac:cxnSpMkLst>
        </pc:cxnChg>
        <pc:cxnChg chg="mod">
          <ac:chgData name="Tiara Anggraini Prasetyo" userId="429542ff462e4103" providerId="LiveId" clId="{8A5F0D6C-3D4A-4F2F-9BCC-964969CE128A}" dt="2021-08-01T13:34:45.535" v="3741"/>
          <ac:cxnSpMkLst>
            <pc:docMk/>
            <pc:sldMk cId="522409845" sldId="269"/>
            <ac:cxnSpMk id="71" creationId="{660905C4-3305-4C3A-AEB9-43052B89E2A1}"/>
          </ac:cxnSpMkLst>
        </pc:cxnChg>
        <pc:cxnChg chg="mod">
          <ac:chgData name="Tiara Anggraini Prasetyo" userId="429542ff462e4103" providerId="LiveId" clId="{8A5F0D6C-3D4A-4F2F-9BCC-964969CE128A}" dt="2021-08-01T13:34:45.535" v="3741"/>
          <ac:cxnSpMkLst>
            <pc:docMk/>
            <pc:sldMk cId="522409845" sldId="269"/>
            <ac:cxnSpMk id="72" creationId="{1E02A261-670B-4AC2-B0C3-6D7A33B17EB6}"/>
          </ac:cxnSpMkLst>
        </pc:cxnChg>
        <pc:cxnChg chg="mod">
          <ac:chgData name="Tiara Anggraini Prasetyo" userId="429542ff462e4103" providerId="LiveId" clId="{8A5F0D6C-3D4A-4F2F-9BCC-964969CE128A}" dt="2021-08-01T13:34:45.535" v="3741"/>
          <ac:cxnSpMkLst>
            <pc:docMk/>
            <pc:sldMk cId="522409845" sldId="269"/>
            <ac:cxnSpMk id="73" creationId="{1739E1B1-7812-4CD6-8458-A07CD7B3D3AC}"/>
          </ac:cxnSpMkLst>
        </pc:cxnChg>
        <pc:cxnChg chg="mod">
          <ac:chgData name="Tiara Anggraini Prasetyo" userId="429542ff462e4103" providerId="LiveId" clId="{8A5F0D6C-3D4A-4F2F-9BCC-964969CE128A}" dt="2021-08-01T13:34:45.535" v="3741"/>
          <ac:cxnSpMkLst>
            <pc:docMk/>
            <pc:sldMk cId="522409845" sldId="269"/>
            <ac:cxnSpMk id="74" creationId="{9E215E06-F999-4F4B-9E0E-5A1D65884C0B}"/>
          </ac:cxnSpMkLst>
        </pc:cxnChg>
        <pc:cxnChg chg="mod">
          <ac:chgData name="Tiara Anggraini Prasetyo" userId="429542ff462e4103" providerId="LiveId" clId="{8A5F0D6C-3D4A-4F2F-9BCC-964969CE128A}" dt="2021-08-01T13:34:45.535" v="3741"/>
          <ac:cxnSpMkLst>
            <pc:docMk/>
            <pc:sldMk cId="522409845" sldId="269"/>
            <ac:cxnSpMk id="75" creationId="{1C20660D-E41C-41B6-9785-69DA328ED640}"/>
          </ac:cxnSpMkLst>
        </pc:cxnChg>
        <pc:cxnChg chg="mod">
          <ac:chgData name="Tiara Anggraini Prasetyo" userId="429542ff462e4103" providerId="LiveId" clId="{8A5F0D6C-3D4A-4F2F-9BCC-964969CE128A}" dt="2021-08-01T13:34:45.535" v="3741"/>
          <ac:cxnSpMkLst>
            <pc:docMk/>
            <pc:sldMk cId="522409845" sldId="269"/>
            <ac:cxnSpMk id="76" creationId="{E6BCEEFB-8845-4257-AA75-2FD165E054D7}"/>
          </ac:cxnSpMkLst>
        </pc:cxnChg>
        <pc:cxnChg chg="mod">
          <ac:chgData name="Tiara Anggraini Prasetyo" userId="429542ff462e4103" providerId="LiveId" clId="{8A5F0D6C-3D4A-4F2F-9BCC-964969CE128A}" dt="2021-08-01T13:34:45.535" v="3741"/>
          <ac:cxnSpMkLst>
            <pc:docMk/>
            <pc:sldMk cId="522409845" sldId="269"/>
            <ac:cxnSpMk id="77" creationId="{B887248C-394E-47AC-A224-EA80A5FFFAE3}"/>
          </ac:cxnSpMkLst>
        </pc:cxnChg>
        <pc:cxnChg chg="mod">
          <ac:chgData name="Tiara Anggraini Prasetyo" userId="429542ff462e4103" providerId="LiveId" clId="{8A5F0D6C-3D4A-4F2F-9BCC-964969CE128A}" dt="2021-08-01T13:34:45.535" v="3741"/>
          <ac:cxnSpMkLst>
            <pc:docMk/>
            <pc:sldMk cId="522409845" sldId="269"/>
            <ac:cxnSpMk id="78" creationId="{D05902A5-D268-435E-A572-B2DEA05A2670}"/>
          </ac:cxnSpMkLst>
        </pc:cxnChg>
        <pc:cxnChg chg="mod">
          <ac:chgData name="Tiara Anggraini Prasetyo" userId="429542ff462e4103" providerId="LiveId" clId="{8A5F0D6C-3D4A-4F2F-9BCC-964969CE128A}" dt="2021-08-01T13:34:45.535" v="3741"/>
          <ac:cxnSpMkLst>
            <pc:docMk/>
            <pc:sldMk cId="522409845" sldId="269"/>
            <ac:cxnSpMk id="79" creationId="{186BA553-2837-4EAD-A61E-8E50189BA607}"/>
          </ac:cxnSpMkLst>
        </pc:cxnChg>
        <pc:cxnChg chg="mod">
          <ac:chgData name="Tiara Anggraini Prasetyo" userId="429542ff462e4103" providerId="LiveId" clId="{8A5F0D6C-3D4A-4F2F-9BCC-964969CE128A}" dt="2021-08-01T13:34:45.535" v="3741"/>
          <ac:cxnSpMkLst>
            <pc:docMk/>
            <pc:sldMk cId="522409845" sldId="269"/>
            <ac:cxnSpMk id="80" creationId="{B5FE61B0-7722-49F0-8DF0-09A74908B69A}"/>
          </ac:cxnSpMkLst>
        </pc:cxnChg>
        <pc:cxnChg chg="mod">
          <ac:chgData name="Tiara Anggraini Prasetyo" userId="429542ff462e4103" providerId="LiveId" clId="{8A5F0D6C-3D4A-4F2F-9BCC-964969CE128A}" dt="2021-08-01T13:34:45.535" v="3741"/>
          <ac:cxnSpMkLst>
            <pc:docMk/>
            <pc:sldMk cId="522409845" sldId="269"/>
            <ac:cxnSpMk id="81" creationId="{F3D4FF95-1A47-4B4B-9531-7B8C48AE86A1}"/>
          </ac:cxnSpMkLst>
        </pc:cxnChg>
        <pc:cxnChg chg="mod">
          <ac:chgData name="Tiara Anggraini Prasetyo" userId="429542ff462e4103" providerId="LiveId" clId="{8A5F0D6C-3D4A-4F2F-9BCC-964969CE128A}" dt="2021-08-01T13:35:14.461" v="3743"/>
          <ac:cxnSpMkLst>
            <pc:docMk/>
            <pc:sldMk cId="522409845" sldId="269"/>
            <ac:cxnSpMk id="87" creationId="{12568C42-31AA-45FC-AF7B-ADFF9FA73796}"/>
          </ac:cxnSpMkLst>
        </pc:cxnChg>
        <pc:cxnChg chg="mod">
          <ac:chgData name="Tiara Anggraini Prasetyo" userId="429542ff462e4103" providerId="LiveId" clId="{8A5F0D6C-3D4A-4F2F-9BCC-964969CE128A}" dt="2021-08-01T13:35:14.461" v="3743"/>
          <ac:cxnSpMkLst>
            <pc:docMk/>
            <pc:sldMk cId="522409845" sldId="269"/>
            <ac:cxnSpMk id="90" creationId="{7A74E8E6-40AE-44EB-8019-99E76CD94EE1}"/>
          </ac:cxnSpMkLst>
        </pc:cxnChg>
        <pc:cxnChg chg="mod">
          <ac:chgData name="Tiara Anggraini Prasetyo" userId="429542ff462e4103" providerId="LiveId" clId="{8A5F0D6C-3D4A-4F2F-9BCC-964969CE128A}" dt="2021-08-01T13:35:14.461" v="3743"/>
          <ac:cxnSpMkLst>
            <pc:docMk/>
            <pc:sldMk cId="522409845" sldId="269"/>
            <ac:cxnSpMk id="91" creationId="{D8911125-1B4F-499A-B8AF-09B29076B89A}"/>
          </ac:cxnSpMkLst>
        </pc:cxnChg>
        <pc:cxnChg chg="mod">
          <ac:chgData name="Tiara Anggraini Prasetyo" userId="429542ff462e4103" providerId="LiveId" clId="{8A5F0D6C-3D4A-4F2F-9BCC-964969CE128A}" dt="2021-08-01T13:35:14.461" v="3743"/>
          <ac:cxnSpMkLst>
            <pc:docMk/>
            <pc:sldMk cId="522409845" sldId="269"/>
            <ac:cxnSpMk id="92" creationId="{AAA7CC4F-3C38-47FF-89BB-3C550EC98881}"/>
          </ac:cxnSpMkLst>
        </pc:cxnChg>
        <pc:cxnChg chg="mod">
          <ac:chgData name="Tiara Anggraini Prasetyo" userId="429542ff462e4103" providerId="LiveId" clId="{8A5F0D6C-3D4A-4F2F-9BCC-964969CE128A}" dt="2021-08-01T13:35:14.461" v="3743"/>
          <ac:cxnSpMkLst>
            <pc:docMk/>
            <pc:sldMk cId="522409845" sldId="269"/>
            <ac:cxnSpMk id="93" creationId="{42975C21-BD19-49EA-AF5D-B825B3AC7A00}"/>
          </ac:cxnSpMkLst>
        </pc:cxnChg>
        <pc:cxnChg chg="mod">
          <ac:chgData name="Tiara Anggraini Prasetyo" userId="429542ff462e4103" providerId="LiveId" clId="{8A5F0D6C-3D4A-4F2F-9BCC-964969CE128A}" dt="2021-08-01T13:35:14.461" v="3743"/>
          <ac:cxnSpMkLst>
            <pc:docMk/>
            <pc:sldMk cId="522409845" sldId="269"/>
            <ac:cxnSpMk id="94" creationId="{1FD072DD-7129-47F8-BB04-912CB0377159}"/>
          </ac:cxnSpMkLst>
        </pc:cxnChg>
        <pc:cxnChg chg="mod">
          <ac:chgData name="Tiara Anggraini Prasetyo" userId="429542ff462e4103" providerId="LiveId" clId="{8A5F0D6C-3D4A-4F2F-9BCC-964969CE128A}" dt="2021-08-01T13:35:14.461" v="3743"/>
          <ac:cxnSpMkLst>
            <pc:docMk/>
            <pc:sldMk cId="522409845" sldId="269"/>
            <ac:cxnSpMk id="95" creationId="{484F2BF4-2482-4AB4-9968-08B54B57262D}"/>
          </ac:cxnSpMkLst>
        </pc:cxnChg>
        <pc:cxnChg chg="mod">
          <ac:chgData name="Tiara Anggraini Prasetyo" userId="429542ff462e4103" providerId="LiveId" clId="{8A5F0D6C-3D4A-4F2F-9BCC-964969CE128A}" dt="2021-08-01T13:35:14.461" v="3743"/>
          <ac:cxnSpMkLst>
            <pc:docMk/>
            <pc:sldMk cId="522409845" sldId="269"/>
            <ac:cxnSpMk id="96" creationId="{4ECC5C0D-FA04-453B-BA67-6BF61A174525}"/>
          </ac:cxnSpMkLst>
        </pc:cxnChg>
        <pc:cxnChg chg="mod">
          <ac:chgData name="Tiara Anggraini Prasetyo" userId="429542ff462e4103" providerId="LiveId" clId="{8A5F0D6C-3D4A-4F2F-9BCC-964969CE128A}" dt="2021-08-01T13:35:14.461" v="3743"/>
          <ac:cxnSpMkLst>
            <pc:docMk/>
            <pc:sldMk cId="522409845" sldId="269"/>
            <ac:cxnSpMk id="97" creationId="{398676CE-27CF-4219-AEDE-747E60007344}"/>
          </ac:cxnSpMkLst>
        </pc:cxnChg>
        <pc:cxnChg chg="mod">
          <ac:chgData name="Tiara Anggraini Prasetyo" userId="429542ff462e4103" providerId="LiveId" clId="{8A5F0D6C-3D4A-4F2F-9BCC-964969CE128A}" dt="2021-08-01T13:35:14.461" v="3743"/>
          <ac:cxnSpMkLst>
            <pc:docMk/>
            <pc:sldMk cId="522409845" sldId="269"/>
            <ac:cxnSpMk id="98" creationId="{A352EA16-70F6-473C-A739-9CFBCE2EE1F6}"/>
          </ac:cxnSpMkLst>
        </pc:cxnChg>
        <pc:cxnChg chg="mod">
          <ac:chgData name="Tiara Anggraini Prasetyo" userId="429542ff462e4103" providerId="LiveId" clId="{8A5F0D6C-3D4A-4F2F-9BCC-964969CE128A}" dt="2021-08-01T13:35:14.461" v="3743"/>
          <ac:cxnSpMkLst>
            <pc:docMk/>
            <pc:sldMk cId="522409845" sldId="269"/>
            <ac:cxnSpMk id="99" creationId="{96290277-7917-46D1-8DBA-78E15007E74D}"/>
          </ac:cxnSpMkLst>
        </pc:cxnChg>
        <pc:cxnChg chg="mod">
          <ac:chgData name="Tiara Anggraini Prasetyo" userId="429542ff462e4103" providerId="LiveId" clId="{8A5F0D6C-3D4A-4F2F-9BCC-964969CE128A}" dt="2021-08-01T13:35:14.461" v="3743"/>
          <ac:cxnSpMkLst>
            <pc:docMk/>
            <pc:sldMk cId="522409845" sldId="269"/>
            <ac:cxnSpMk id="100" creationId="{2D8FEF6E-EDE0-4BB8-9A40-78A2463CC259}"/>
          </ac:cxnSpMkLst>
        </pc:cxnChg>
        <pc:cxnChg chg="mod">
          <ac:chgData name="Tiara Anggraini Prasetyo" userId="429542ff462e4103" providerId="LiveId" clId="{8A5F0D6C-3D4A-4F2F-9BCC-964969CE128A}" dt="2021-08-01T13:35:14.461" v="3743"/>
          <ac:cxnSpMkLst>
            <pc:docMk/>
            <pc:sldMk cId="522409845" sldId="269"/>
            <ac:cxnSpMk id="101" creationId="{079115AE-9D42-42A4-A57D-B80FDBB18B46}"/>
          </ac:cxnSpMkLst>
        </pc:cxnChg>
        <pc:cxnChg chg="mod">
          <ac:chgData name="Tiara Anggraini Prasetyo" userId="429542ff462e4103" providerId="LiveId" clId="{8A5F0D6C-3D4A-4F2F-9BCC-964969CE128A}" dt="2021-08-01T13:35:14.461" v="3743"/>
          <ac:cxnSpMkLst>
            <pc:docMk/>
            <pc:sldMk cId="522409845" sldId="269"/>
            <ac:cxnSpMk id="102" creationId="{D8FF1F80-D1D3-4EB2-9C95-5FE610500C14}"/>
          </ac:cxnSpMkLst>
        </pc:cxnChg>
        <pc:cxnChg chg="mod">
          <ac:chgData name="Tiara Anggraini Prasetyo" userId="429542ff462e4103" providerId="LiveId" clId="{8A5F0D6C-3D4A-4F2F-9BCC-964969CE128A}" dt="2021-08-01T13:35:14.461" v="3743"/>
          <ac:cxnSpMkLst>
            <pc:docMk/>
            <pc:sldMk cId="522409845" sldId="269"/>
            <ac:cxnSpMk id="103" creationId="{C2FF6143-9E68-4F15-81E3-93051CE59B5F}"/>
          </ac:cxnSpMkLst>
        </pc:cxnChg>
        <pc:cxnChg chg="mod">
          <ac:chgData name="Tiara Anggraini Prasetyo" userId="429542ff462e4103" providerId="LiveId" clId="{8A5F0D6C-3D4A-4F2F-9BCC-964969CE128A}" dt="2021-08-01T13:35:14.461" v="3743"/>
          <ac:cxnSpMkLst>
            <pc:docMk/>
            <pc:sldMk cId="522409845" sldId="269"/>
            <ac:cxnSpMk id="104" creationId="{B4325EC6-9A83-46ED-B824-5A32D5BFA311}"/>
          </ac:cxnSpMkLst>
        </pc:cxnChg>
        <pc:cxnChg chg="mod">
          <ac:chgData name="Tiara Anggraini Prasetyo" userId="429542ff462e4103" providerId="LiveId" clId="{8A5F0D6C-3D4A-4F2F-9BCC-964969CE128A}" dt="2021-08-01T13:35:14.461" v="3743"/>
          <ac:cxnSpMkLst>
            <pc:docMk/>
            <pc:sldMk cId="522409845" sldId="269"/>
            <ac:cxnSpMk id="105" creationId="{EF045970-684A-40C5-820E-2EFF8F4A32DA}"/>
          </ac:cxnSpMkLst>
        </pc:cxnChg>
        <pc:cxnChg chg="mod">
          <ac:chgData name="Tiara Anggraini Prasetyo" userId="429542ff462e4103" providerId="LiveId" clId="{8A5F0D6C-3D4A-4F2F-9BCC-964969CE128A}" dt="2021-08-01T13:35:14.461" v="3743"/>
          <ac:cxnSpMkLst>
            <pc:docMk/>
            <pc:sldMk cId="522409845" sldId="269"/>
            <ac:cxnSpMk id="106" creationId="{46416FE6-DDCD-46F5-8DAB-20C3A2C371B9}"/>
          </ac:cxnSpMkLst>
        </pc:cxnChg>
        <pc:cxnChg chg="mod">
          <ac:chgData name="Tiara Anggraini Prasetyo" userId="429542ff462e4103" providerId="LiveId" clId="{8A5F0D6C-3D4A-4F2F-9BCC-964969CE128A}" dt="2021-08-01T13:35:14.461" v="3743"/>
          <ac:cxnSpMkLst>
            <pc:docMk/>
            <pc:sldMk cId="522409845" sldId="269"/>
            <ac:cxnSpMk id="107" creationId="{9ED6CD7C-2C8D-468A-B573-C46A2AE81D53}"/>
          </ac:cxnSpMkLst>
        </pc:cxnChg>
        <pc:cxnChg chg="mod">
          <ac:chgData name="Tiara Anggraini Prasetyo" userId="429542ff462e4103" providerId="LiveId" clId="{8A5F0D6C-3D4A-4F2F-9BCC-964969CE128A}" dt="2021-08-01T13:35:14.461" v="3743"/>
          <ac:cxnSpMkLst>
            <pc:docMk/>
            <pc:sldMk cId="522409845" sldId="269"/>
            <ac:cxnSpMk id="108" creationId="{78A9235D-6B59-4CC8-8761-C395EC57C9E5}"/>
          </ac:cxnSpMkLst>
        </pc:cxnChg>
        <pc:cxnChg chg="mod">
          <ac:chgData name="Tiara Anggraini Prasetyo" userId="429542ff462e4103" providerId="LiveId" clId="{8A5F0D6C-3D4A-4F2F-9BCC-964969CE128A}" dt="2021-08-01T13:35:14.461" v="3743"/>
          <ac:cxnSpMkLst>
            <pc:docMk/>
            <pc:sldMk cId="522409845" sldId="269"/>
            <ac:cxnSpMk id="109" creationId="{6C4FA1DF-4768-4197-AD27-3294F786C534}"/>
          </ac:cxnSpMkLst>
        </pc:cxnChg>
        <pc:cxnChg chg="mod">
          <ac:chgData name="Tiara Anggraini Prasetyo" userId="429542ff462e4103" providerId="LiveId" clId="{8A5F0D6C-3D4A-4F2F-9BCC-964969CE128A}" dt="2021-08-01T13:35:14.461" v="3743"/>
          <ac:cxnSpMkLst>
            <pc:docMk/>
            <pc:sldMk cId="522409845" sldId="269"/>
            <ac:cxnSpMk id="110" creationId="{1596070B-0F8E-4407-8E56-978D84CAA7AB}"/>
          </ac:cxnSpMkLst>
        </pc:cxnChg>
        <pc:cxnChg chg="mod">
          <ac:chgData name="Tiara Anggraini Prasetyo" userId="429542ff462e4103" providerId="LiveId" clId="{8A5F0D6C-3D4A-4F2F-9BCC-964969CE128A}" dt="2021-08-01T13:35:14.461" v="3743"/>
          <ac:cxnSpMkLst>
            <pc:docMk/>
            <pc:sldMk cId="522409845" sldId="269"/>
            <ac:cxnSpMk id="111" creationId="{090275E0-7CF3-4790-A997-F9B3F049BFE3}"/>
          </ac:cxnSpMkLst>
        </pc:cxnChg>
        <pc:cxnChg chg="mod">
          <ac:chgData name="Tiara Anggraini Prasetyo" userId="429542ff462e4103" providerId="LiveId" clId="{8A5F0D6C-3D4A-4F2F-9BCC-964969CE128A}" dt="2021-08-01T13:35:14.461" v="3743"/>
          <ac:cxnSpMkLst>
            <pc:docMk/>
            <pc:sldMk cId="522409845" sldId="269"/>
            <ac:cxnSpMk id="112" creationId="{9658A29A-6580-434F-A377-69C52B71BB8B}"/>
          </ac:cxnSpMkLst>
        </pc:cxnChg>
        <pc:cxnChg chg="mod">
          <ac:chgData name="Tiara Anggraini Prasetyo" userId="429542ff462e4103" providerId="LiveId" clId="{8A5F0D6C-3D4A-4F2F-9BCC-964969CE128A}" dt="2021-08-01T13:35:14.461" v="3743"/>
          <ac:cxnSpMkLst>
            <pc:docMk/>
            <pc:sldMk cId="522409845" sldId="269"/>
            <ac:cxnSpMk id="113" creationId="{EC1025C5-9FAE-459B-8320-099B4755C452}"/>
          </ac:cxnSpMkLst>
        </pc:cxnChg>
        <pc:cxnChg chg="mod">
          <ac:chgData name="Tiara Anggraini Prasetyo" userId="429542ff462e4103" providerId="LiveId" clId="{8A5F0D6C-3D4A-4F2F-9BCC-964969CE128A}" dt="2021-08-01T13:35:14.461" v="3743"/>
          <ac:cxnSpMkLst>
            <pc:docMk/>
            <pc:sldMk cId="522409845" sldId="269"/>
            <ac:cxnSpMk id="114" creationId="{51F094BA-9D13-46C5-9D44-2F531C928422}"/>
          </ac:cxnSpMkLst>
        </pc:cxnChg>
        <pc:cxnChg chg="mod">
          <ac:chgData name="Tiara Anggraini Prasetyo" userId="429542ff462e4103" providerId="LiveId" clId="{8A5F0D6C-3D4A-4F2F-9BCC-964969CE128A}" dt="2021-08-01T13:35:14.461" v="3743"/>
          <ac:cxnSpMkLst>
            <pc:docMk/>
            <pc:sldMk cId="522409845" sldId="269"/>
            <ac:cxnSpMk id="115" creationId="{4DFCA521-739E-4997-9D58-3584001589D8}"/>
          </ac:cxnSpMkLst>
        </pc:cxnChg>
        <pc:cxnChg chg="mod">
          <ac:chgData name="Tiara Anggraini Prasetyo" userId="429542ff462e4103" providerId="LiveId" clId="{8A5F0D6C-3D4A-4F2F-9BCC-964969CE128A}" dt="2021-08-01T13:35:14.461" v="3743"/>
          <ac:cxnSpMkLst>
            <pc:docMk/>
            <pc:sldMk cId="522409845" sldId="269"/>
            <ac:cxnSpMk id="116" creationId="{D5AF25BE-DD06-4D88-A158-E4FFABE3550E}"/>
          </ac:cxnSpMkLst>
        </pc:cxnChg>
        <pc:cxnChg chg="mod">
          <ac:chgData name="Tiara Anggraini Prasetyo" userId="429542ff462e4103" providerId="LiveId" clId="{8A5F0D6C-3D4A-4F2F-9BCC-964969CE128A}" dt="2021-08-01T13:35:14.461" v="3743"/>
          <ac:cxnSpMkLst>
            <pc:docMk/>
            <pc:sldMk cId="522409845" sldId="269"/>
            <ac:cxnSpMk id="117" creationId="{5C01FDE1-ECB0-4848-A1C1-52B8982ED520}"/>
          </ac:cxnSpMkLst>
        </pc:cxnChg>
        <pc:cxnChg chg="mod">
          <ac:chgData name="Tiara Anggraini Prasetyo" userId="429542ff462e4103" providerId="LiveId" clId="{8A5F0D6C-3D4A-4F2F-9BCC-964969CE128A}" dt="2021-08-01T13:35:14.461" v="3743"/>
          <ac:cxnSpMkLst>
            <pc:docMk/>
            <pc:sldMk cId="522409845" sldId="269"/>
            <ac:cxnSpMk id="118" creationId="{389C2F43-C04C-4A4E-92EB-2E10D4F71FB8}"/>
          </ac:cxnSpMkLst>
        </pc:cxnChg>
        <pc:cxnChg chg="mod">
          <ac:chgData name="Tiara Anggraini Prasetyo" userId="429542ff462e4103" providerId="LiveId" clId="{8A5F0D6C-3D4A-4F2F-9BCC-964969CE128A}" dt="2021-08-01T13:35:14.461" v="3743"/>
          <ac:cxnSpMkLst>
            <pc:docMk/>
            <pc:sldMk cId="522409845" sldId="269"/>
            <ac:cxnSpMk id="119" creationId="{2FF67821-E743-43EC-A22E-3480EEFE5761}"/>
          </ac:cxnSpMkLst>
        </pc:cxnChg>
        <pc:cxnChg chg="mod">
          <ac:chgData name="Tiara Anggraini Prasetyo" userId="429542ff462e4103" providerId="LiveId" clId="{8A5F0D6C-3D4A-4F2F-9BCC-964969CE128A}" dt="2021-08-01T13:35:14.461" v="3743"/>
          <ac:cxnSpMkLst>
            <pc:docMk/>
            <pc:sldMk cId="522409845" sldId="269"/>
            <ac:cxnSpMk id="120" creationId="{1E9BD2B1-BF18-4907-BBFE-DD06460FC697}"/>
          </ac:cxnSpMkLst>
        </pc:cxnChg>
        <pc:cxnChg chg="mod">
          <ac:chgData name="Tiara Anggraini Prasetyo" userId="429542ff462e4103" providerId="LiveId" clId="{8A5F0D6C-3D4A-4F2F-9BCC-964969CE128A}" dt="2021-08-01T13:35:14.461" v="3743"/>
          <ac:cxnSpMkLst>
            <pc:docMk/>
            <pc:sldMk cId="522409845" sldId="269"/>
            <ac:cxnSpMk id="121" creationId="{334E0DF6-BA34-46EA-AB5D-8C8ABED9234B}"/>
          </ac:cxnSpMkLst>
        </pc:cxnChg>
        <pc:cxnChg chg="mod">
          <ac:chgData name="Tiara Anggraini Prasetyo" userId="429542ff462e4103" providerId="LiveId" clId="{8A5F0D6C-3D4A-4F2F-9BCC-964969CE128A}" dt="2021-08-01T13:35:14.461" v="3743"/>
          <ac:cxnSpMkLst>
            <pc:docMk/>
            <pc:sldMk cId="522409845" sldId="269"/>
            <ac:cxnSpMk id="122" creationId="{7749BC2E-913A-4856-8231-3B48B0D54CF3}"/>
          </ac:cxnSpMkLst>
        </pc:cxnChg>
        <pc:cxnChg chg="mod">
          <ac:chgData name="Tiara Anggraini Prasetyo" userId="429542ff462e4103" providerId="LiveId" clId="{8A5F0D6C-3D4A-4F2F-9BCC-964969CE128A}" dt="2021-08-01T13:35:14.461" v="3743"/>
          <ac:cxnSpMkLst>
            <pc:docMk/>
            <pc:sldMk cId="522409845" sldId="269"/>
            <ac:cxnSpMk id="123" creationId="{94BBA0F5-98E8-44BD-99B2-E18DB1B57739}"/>
          </ac:cxnSpMkLst>
        </pc:cxnChg>
        <pc:cxnChg chg="mod">
          <ac:chgData name="Tiara Anggraini Prasetyo" userId="429542ff462e4103" providerId="LiveId" clId="{8A5F0D6C-3D4A-4F2F-9BCC-964969CE128A}" dt="2021-08-01T13:35:14.461" v="3743"/>
          <ac:cxnSpMkLst>
            <pc:docMk/>
            <pc:sldMk cId="522409845" sldId="269"/>
            <ac:cxnSpMk id="124" creationId="{C5D8B91C-EEC2-461B-A718-15CCA8754F9C}"/>
          </ac:cxnSpMkLst>
        </pc:cxnChg>
        <pc:cxnChg chg="mod">
          <ac:chgData name="Tiara Anggraini Prasetyo" userId="429542ff462e4103" providerId="LiveId" clId="{8A5F0D6C-3D4A-4F2F-9BCC-964969CE128A}" dt="2021-08-01T13:35:14.461" v="3743"/>
          <ac:cxnSpMkLst>
            <pc:docMk/>
            <pc:sldMk cId="522409845" sldId="269"/>
            <ac:cxnSpMk id="125" creationId="{D790AC7A-88ED-4B87-9C67-0C45583E15D4}"/>
          </ac:cxnSpMkLst>
        </pc:cxnChg>
        <pc:cxnChg chg="mod">
          <ac:chgData name="Tiara Anggraini Prasetyo" userId="429542ff462e4103" providerId="LiveId" clId="{8A5F0D6C-3D4A-4F2F-9BCC-964969CE128A}" dt="2021-08-01T13:35:14.461" v="3743"/>
          <ac:cxnSpMkLst>
            <pc:docMk/>
            <pc:sldMk cId="522409845" sldId="269"/>
            <ac:cxnSpMk id="126" creationId="{711B06FA-156D-4693-8856-44F99CC5CDD8}"/>
          </ac:cxnSpMkLst>
        </pc:cxnChg>
        <pc:cxnChg chg="mod">
          <ac:chgData name="Tiara Anggraini Prasetyo" userId="429542ff462e4103" providerId="LiveId" clId="{8A5F0D6C-3D4A-4F2F-9BCC-964969CE128A}" dt="2021-08-01T13:35:14.461" v="3743"/>
          <ac:cxnSpMkLst>
            <pc:docMk/>
            <pc:sldMk cId="522409845" sldId="269"/>
            <ac:cxnSpMk id="127" creationId="{19AEEF9D-4008-4D5C-B652-A90458378CA7}"/>
          </ac:cxnSpMkLst>
        </pc:cxnChg>
        <pc:cxnChg chg="mod">
          <ac:chgData name="Tiara Anggraini Prasetyo" userId="429542ff462e4103" providerId="LiveId" clId="{8A5F0D6C-3D4A-4F2F-9BCC-964969CE128A}" dt="2021-08-01T13:35:14.461" v="3743"/>
          <ac:cxnSpMkLst>
            <pc:docMk/>
            <pc:sldMk cId="522409845" sldId="269"/>
            <ac:cxnSpMk id="128" creationId="{D346D7E3-9CE6-417C-9137-70A82202D672}"/>
          </ac:cxnSpMkLst>
        </pc:cxnChg>
        <pc:cxnChg chg="mod">
          <ac:chgData name="Tiara Anggraini Prasetyo" userId="429542ff462e4103" providerId="LiveId" clId="{8A5F0D6C-3D4A-4F2F-9BCC-964969CE128A}" dt="2021-08-01T13:35:14.461" v="3743"/>
          <ac:cxnSpMkLst>
            <pc:docMk/>
            <pc:sldMk cId="522409845" sldId="269"/>
            <ac:cxnSpMk id="129" creationId="{4E05517E-7E83-4049-B11A-788D462BE895}"/>
          </ac:cxnSpMkLst>
        </pc:cxnChg>
        <pc:cxnChg chg="mod">
          <ac:chgData name="Tiara Anggraini Prasetyo" userId="429542ff462e4103" providerId="LiveId" clId="{8A5F0D6C-3D4A-4F2F-9BCC-964969CE128A}" dt="2021-08-01T13:35:14.461" v="3743"/>
          <ac:cxnSpMkLst>
            <pc:docMk/>
            <pc:sldMk cId="522409845" sldId="269"/>
            <ac:cxnSpMk id="130" creationId="{F59B5A88-6392-437F-A742-9F8E138D464E}"/>
          </ac:cxnSpMkLst>
        </pc:cxnChg>
        <pc:cxnChg chg="mod">
          <ac:chgData name="Tiara Anggraini Prasetyo" userId="429542ff462e4103" providerId="LiveId" clId="{8A5F0D6C-3D4A-4F2F-9BCC-964969CE128A}" dt="2021-08-01T13:35:14.461" v="3743"/>
          <ac:cxnSpMkLst>
            <pc:docMk/>
            <pc:sldMk cId="522409845" sldId="269"/>
            <ac:cxnSpMk id="131" creationId="{2C11B564-298D-40A5-90D5-9896389E0986}"/>
          </ac:cxnSpMkLst>
        </pc:cxnChg>
        <pc:cxnChg chg="mod">
          <ac:chgData name="Tiara Anggraini Prasetyo" userId="429542ff462e4103" providerId="LiveId" clId="{8A5F0D6C-3D4A-4F2F-9BCC-964969CE128A}" dt="2021-08-01T13:35:14.461" v="3743"/>
          <ac:cxnSpMkLst>
            <pc:docMk/>
            <pc:sldMk cId="522409845" sldId="269"/>
            <ac:cxnSpMk id="132" creationId="{0C57172B-7795-4E0F-81D2-9491CCD1B431}"/>
          </ac:cxnSpMkLst>
        </pc:cxnChg>
        <pc:cxnChg chg="mod">
          <ac:chgData name="Tiara Anggraini Prasetyo" userId="429542ff462e4103" providerId="LiveId" clId="{8A5F0D6C-3D4A-4F2F-9BCC-964969CE128A}" dt="2021-08-01T13:35:14.461" v="3743"/>
          <ac:cxnSpMkLst>
            <pc:docMk/>
            <pc:sldMk cId="522409845" sldId="269"/>
            <ac:cxnSpMk id="133" creationId="{B311803F-3488-4945-9E69-1F59AFF96FB2}"/>
          </ac:cxnSpMkLst>
        </pc:cxnChg>
        <pc:cxnChg chg="mod">
          <ac:chgData name="Tiara Anggraini Prasetyo" userId="429542ff462e4103" providerId="LiveId" clId="{8A5F0D6C-3D4A-4F2F-9BCC-964969CE128A}" dt="2021-08-01T13:35:14.461" v="3743"/>
          <ac:cxnSpMkLst>
            <pc:docMk/>
            <pc:sldMk cId="522409845" sldId="269"/>
            <ac:cxnSpMk id="134" creationId="{400B01D9-529E-431C-8132-41435E7DF1FB}"/>
          </ac:cxnSpMkLst>
        </pc:cxnChg>
        <pc:cxnChg chg="mod">
          <ac:chgData name="Tiara Anggraini Prasetyo" userId="429542ff462e4103" providerId="LiveId" clId="{8A5F0D6C-3D4A-4F2F-9BCC-964969CE128A}" dt="2021-08-01T13:35:54.934" v="3745"/>
          <ac:cxnSpMkLst>
            <pc:docMk/>
            <pc:sldMk cId="522409845" sldId="269"/>
            <ac:cxnSpMk id="140" creationId="{CC012EBA-0000-4BF1-87D3-22A81AED0391}"/>
          </ac:cxnSpMkLst>
        </pc:cxnChg>
        <pc:cxnChg chg="mod">
          <ac:chgData name="Tiara Anggraini Prasetyo" userId="429542ff462e4103" providerId="LiveId" clId="{8A5F0D6C-3D4A-4F2F-9BCC-964969CE128A}" dt="2021-08-01T13:35:54.934" v="3745"/>
          <ac:cxnSpMkLst>
            <pc:docMk/>
            <pc:sldMk cId="522409845" sldId="269"/>
            <ac:cxnSpMk id="143" creationId="{18031D12-E8FD-4F04-9E08-54D32C9D1521}"/>
          </ac:cxnSpMkLst>
        </pc:cxnChg>
        <pc:cxnChg chg="mod">
          <ac:chgData name="Tiara Anggraini Prasetyo" userId="429542ff462e4103" providerId="LiveId" clId="{8A5F0D6C-3D4A-4F2F-9BCC-964969CE128A}" dt="2021-08-01T13:35:54.934" v="3745"/>
          <ac:cxnSpMkLst>
            <pc:docMk/>
            <pc:sldMk cId="522409845" sldId="269"/>
            <ac:cxnSpMk id="144" creationId="{4DCD151D-2EFE-4E9A-905E-D01AD0CB5E8A}"/>
          </ac:cxnSpMkLst>
        </pc:cxnChg>
        <pc:cxnChg chg="mod">
          <ac:chgData name="Tiara Anggraini Prasetyo" userId="429542ff462e4103" providerId="LiveId" clId="{8A5F0D6C-3D4A-4F2F-9BCC-964969CE128A}" dt="2021-08-01T13:35:54.934" v="3745"/>
          <ac:cxnSpMkLst>
            <pc:docMk/>
            <pc:sldMk cId="522409845" sldId="269"/>
            <ac:cxnSpMk id="145" creationId="{74D057C0-EF16-4725-9692-621C68D03176}"/>
          </ac:cxnSpMkLst>
        </pc:cxnChg>
        <pc:cxnChg chg="mod">
          <ac:chgData name="Tiara Anggraini Prasetyo" userId="429542ff462e4103" providerId="LiveId" clId="{8A5F0D6C-3D4A-4F2F-9BCC-964969CE128A}" dt="2021-08-01T13:35:54.934" v="3745"/>
          <ac:cxnSpMkLst>
            <pc:docMk/>
            <pc:sldMk cId="522409845" sldId="269"/>
            <ac:cxnSpMk id="146" creationId="{8D7EB408-28F2-4309-86B2-09CABE392460}"/>
          </ac:cxnSpMkLst>
        </pc:cxnChg>
        <pc:cxnChg chg="mod">
          <ac:chgData name="Tiara Anggraini Prasetyo" userId="429542ff462e4103" providerId="LiveId" clId="{8A5F0D6C-3D4A-4F2F-9BCC-964969CE128A}" dt="2021-08-01T13:35:54.934" v="3745"/>
          <ac:cxnSpMkLst>
            <pc:docMk/>
            <pc:sldMk cId="522409845" sldId="269"/>
            <ac:cxnSpMk id="147" creationId="{3BF4FE52-C913-4599-8124-B436447AEBB9}"/>
          </ac:cxnSpMkLst>
        </pc:cxnChg>
        <pc:cxnChg chg="mod">
          <ac:chgData name="Tiara Anggraini Prasetyo" userId="429542ff462e4103" providerId="LiveId" clId="{8A5F0D6C-3D4A-4F2F-9BCC-964969CE128A}" dt="2021-08-01T13:35:54.934" v="3745"/>
          <ac:cxnSpMkLst>
            <pc:docMk/>
            <pc:sldMk cId="522409845" sldId="269"/>
            <ac:cxnSpMk id="148" creationId="{C0629EE4-E7D1-4653-9734-1219550822FF}"/>
          </ac:cxnSpMkLst>
        </pc:cxnChg>
        <pc:cxnChg chg="mod">
          <ac:chgData name="Tiara Anggraini Prasetyo" userId="429542ff462e4103" providerId="LiveId" clId="{8A5F0D6C-3D4A-4F2F-9BCC-964969CE128A}" dt="2021-08-01T13:35:54.934" v="3745"/>
          <ac:cxnSpMkLst>
            <pc:docMk/>
            <pc:sldMk cId="522409845" sldId="269"/>
            <ac:cxnSpMk id="149" creationId="{2E2D69CC-995A-4C61-B1F7-A2E86E374551}"/>
          </ac:cxnSpMkLst>
        </pc:cxnChg>
        <pc:cxnChg chg="mod">
          <ac:chgData name="Tiara Anggraini Prasetyo" userId="429542ff462e4103" providerId="LiveId" clId="{8A5F0D6C-3D4A-4F2F-9BCC-964969CE128A}" dt="2021-08-01T13:35:54.934" v="3745"/>
          <ac:cxnSpMkLst>
            <pc:docMk/>
            <pc:sldMk cId="522409845" sldId="269"/>
            <ac:cxnSpMk id="150" creationId="{E96C29A1-3251-46D5-9103-EAD582F3D3C8}"/>
          </ac:cxnSpMkLst>
        </pc:cxnChg>
        <pc:cxnChg chg="mod">
          <ac:chgData name="Tiara Anggraini Prasetyo" userId="429542ff462e4103" providerId="LiveId" clId="{8A5F0D6C-3D4A-4F2F-9BCC-964969CE128A}" dt="2021-08-01T13:35:54.934" v="3745"/>
          <ac:cxnSpMkLst>
            <pc:docMk/>
            <pc:sldMk cId="522409845" sldId="269"/>
            <ac:cxnSpMk id="151" creationId="{5A538A95-2E72-42DE-ACF5-0C7470CD55FD}"/>
          </ac:cxnSpMkLst>
        </pc:cxnChg>
        <pc:cxnChg chg="mod">
          <ac:chgData name="Tiara Anggraini Prasetyo" userId="429542ff462e4103" providerId="LiveId" clId="{8A5F0D6C-3D4A-4F2F-9BCC-964969CE128A}" dt="2021-08-01T13:35:54.934" v="3745"/>
          <ac:cxnSpMkLst>
            <pc:docMk/>
            <pc:sldMk cId="522409845" sldId="269"/>
            <ac:cxnSpMk id="152" creationId="{75D96DCD-7E9F-4430-BE86-8398C464E079}"/>
          </ac:cxnSpMkLst>
        </pc:cxnChg>
        <pc:cxnChg chg="mod">
          <ac:chgData name="Tiara Anggraini Prasetyo" userId="429542ff462e4103" providerId="LiveId" clId="{8A5F0D6C-3D4A-4F2F-9BCC-964969CE128A}" dt="2021-08-01T13:35:54.934" v="3745"/>
          <ac:cxnSpMkLst>
            <pc:docMk/>
            <pc:sldMk cId="522409845" sldId="269"/>
            <ac:cxnSpMk id="153" creationId="{48EE24FA-6557-4182-B994-4D0781E1C425}"/>
          </ac:cxnSpMkLst>
        </pc:cxnChg>
        <pc:cxnChg chg="mod">
          <ac:chgData name="Tiara Anggraini Prasetyo" userId="429542ff462e4103" providerId="LiveId" clId="{8A5F0D6C-3D4A-4F2F-9BCC-964969CE128A}" dt="2021-08-01T13:35:54.934" v="3745"/>
          <ac:cxnSpMkLst>
            <pc:docMk/>
            <pc:sldMk cId="522409845" sldId="269"/>
            <ac:cxnSpMk id="154" creationId="{CA4F0D61-8871-4CA5-8F13-39F4A60D8FC5}"/>
          </ac:cxnSpMkLst>
        </pc:cxnChg>
        <pc:cxnChg chg="mod">
          <ac:chgData name="Tiara Anggraini Prasetyo" userId="429542ff462e4103" providerId="LiveId" clId="{8A5F0D6C-3D4A-4F2F-9BCC-964969CE128A}" dt="2021-08-01T13:35:54.934" v="3745"/>
          <ac:cxnSpMkLst>
            <pc:docMk/>
            <pc:sldMk cId="522409845" sldId="269"/>
            <ac:cxnSpMk id="155" creationId="{3B3ADB44-8C48-4ED9-ABA3-EA06633B8660}"/>
          </ac:cxnSpMkLst>
        </pc:cxnChg>
        <pc:cxnChg chg="mod">
          <ac:chgData name="Tiara Anggraini Prasetyo" userId="429542ff462e4103" providerId="LiveId" clId="{8A5F0D6C-3D4A-4F2F-9BCC-964969CE128A}" dt="2021-08-01T13:35:54.934" v="3745"/>
          <ac:cxnSpMkLst>
            <pc:docMk/>
            <pc:sldMk cId="522409845" sldId="269"/>
            <ac:cxnSpMk id="156" creationId="{D164CE72-9BC8-4EAA-BECF-811E8FF69639}"/>
          </ac:cxnSpMkLst>
        </pc:cxnChg>
        <pc:cxnChg chg="mod">
          <ac:chgData name="Tiara Anggraini Prasetyo" userId="429542ff462e4103" providerId="LiveId" clId="{8A5F0D6C-3D4A-4F2F-9BCC-964969CE128A}" dt="2021-08-01T13:35:54.934" v="3745"/>
          <ac:cxnSpMkLst>
            <pc:docMk/>
            <pc:sldMk cId="522409845" sldId="269"/>
            <ac:cxnSpMk id="157" creationId="{C1816AAA-8C1E-4216-A2F4-F7FF1A702106}"/>
          </ac:cxnSpMkLst>
        </pc:cxnChg>
        <pc:cxnChg chg="mod">
          <ac:chgData name="Tiara Anggraini Prasetyo" userId="429542ff462e4103" providerId="LiveId" clId="{8A5F0D6C-3D4A-4F2F-9BCC-964969CE128A}" dt="2021-08-01T13:35:54.934" v="3745"/>
          <ac:cxnSpMkLst>
            <pc:docMk/>
            <pc:sldMk cId="522409845" sldId="269"/>
            <ac:cxnSpMk id="158" creationId="{249D88E9-A1A8-4291-9F72-08CBF0161747}"/>
          </ac:cxnSpMkLst>
        </pc:cxnChg>
        <pc:cxnChg chg="mod">
          <ac:chgData name="Tiara Anggraini Prasetyo" userId="429542ff462e4103" providerId="LiveId" clId="{8A5F0D6C-3D4A-4F2F-9BCC-964969CE128A}" dt="2021-08-01T13:35:54.934" v="3745"/>
          <ac:cxnSpMkLst>
            <pc:docMk/>
            <pc:sldMk cId="522409845" sldId="269"/>
            <ac:cxnSpMk id="159" creationId="{0A791921-DD0E-46F9-B36B-40AEE0242D7F}"/>
          </ac:cxnSpMkLst>
        </pc:cxnChg>
        <pc:cxnChg chg="mod">
          <ac:chgData name="Tiara Anggraini Prasetyo" userId="429542ff462e4103" providerId="LiveId" clId="{8A5F0D6C-3D4A-4F2F-9BCC-964969CE128A}" dt="2021-08-01T13:35:54.934" v="3745"/>
          <ac:cxnSpMkLst>
            <pc:docMk/>
            <pc:sldMk cId="522409845" sldId="269"/>
            <ac:cxnSpMk id="160" creationId="{EAEF301F-FD28-4BA6-B6C4-C301ECAD42F2}"/>
          </ac:cxnSpMkLst>
        </pc:cxnChg>
        <pc:cxnChg chg="mod">
          <ac:chgData name="Tiara Anggraini Prasetyo" userId="429542ff462e4103" providerId="LiveId" clId="{8A5F0D6C-3D4A-4F2F-9BCC-964969CE128A}" dt="2021-08-01T13:35:54.934" v="3745"/>
          <ac:cxnSpMkLst>
            <pc:docMk/>
            <pc:sldMk cId="522409845" sldId="269"/>
            <ac:cxnSpMk id="161" creationId="{B578AC82-0C37-4AB1-999C-DB780A683B8F}"/>
          </ac:cxnSpMkLst>
        </pc:cxnChg>
        <pc:cxnChg chg="mod">
          <ac:chgData name="Tiara Anggraini Prasetyo" userId="429542ff462e4103" providerId="LiveId" clId="{8A5F0D6C-3D4A-4F2F-9BCC-964969CE128A}" dt="2021-08-01T13:35:54.934" v="3745"/>
          <ac:cxnSpMkLst>
            <pc:docMk/>
            <pc:sldMk cId="522409845" sldId="269"/>
            <ac:cxnSpMk id="162" creationId="{CE5DFD25-65D2-49EA-89DE-7773D0FB5857}"/>
          </ac:cxnSpMkLst>
        </pc:cxnChg>
        <pc:cxnChg chg="mod">
          <ac:chgData name="Tiara Anggraini Prasetyo" userId="429542ff462e4103" providerId="LiveId" clId="{8A5F0D6C-3D4A-4F2F-9BCC-964969CE128A}" dt="2021-08-01T13:35:54.934" v="3745"/>
          <ac:cxnSpMkLst>
            <pc:docMk/>
            <pc:sldMk cId="522409845" sldId="269"/>
            <ac:cxnSpMk id="163" creationId="{658F6648-9AE1-4D3F-AB04-224281FB0860}"/>
          </ac:cxnSpMkLst>
        </pc:cxnChg>
        <pc:cxnChg chg="mod">
          <ac:chgData name="Tiara Anggraini Prasetyo" userId="429542ff462e4103" providerId="LiveId" clId="{8A5F0D6C-3D4A-4F2F-9BCC-964969CE128A}" dt="2021-08-01T13:35:54.934" v="3745"/>
          <ac:cxnSpMkLst>
            <pc:docMk/>
            <pc:sldMk cId="522409845" sldId="269"/>
            <ac:cxnSpMk id="164" creationId="{18962F87-9DDF-4E2A-9C29-DB2B45A25DFA}"/>
          </ac:cxnSpMkLst>
        </pc:cxnChg>
        <pc:cxnChg chg="mod">
          <ac:chgData name="Tiara Anggraini Prasetyo" userId="429542ff462e4103" providerId="LiveId" clId="{8A5F0D6C-3D4A-4F2F-9BCC-964969CE128A}" dt="2021-08-01T13:35:54.934" v="3745"/>
          <ac:cxnSpMkLst>
            <pc:docMk/>
            <pc:sldMk cId="522409845" sldId="269"/>
            <ac:cxnSpMk id="165" creationId="{338EB137-A878-45FB-9C7F-28100E619F81}"/>
          </ac:cxnSpMkLst>
        </pc:cxnChg>
        <pc:cxnChg chg="mod">
          <ac:chgData name="Tiara Anggraini Prasetyo" userId="429542ff462e4103" providerId="LiveId" clId="{8A5F0D6C-3D4A-4F2F-9BCC-964969CE128A}" dt="2021-08-01T13:35:54.934" v="3745"/>
          <ac:cxnSpMkLst>
            <pc:docMk/>
            <pc:sldMk cId="522409845" sldId="269"/>
            <ac:cxnSpMk id="166" creationId="{B25FA397-FD74-4640-B278-12DD16942905}"/>
          </ac:cxnSpMkLst>
        </pc:cxnChg>
        <pc:cxnChg chg="mod">
          <ac:chgData name="Tiara Anggraini Prasetyo" userId="429542ff462e4103" providerId="LiveId" clId="{8A5F0D6C-3D4A-4F2F-9BCC-964969CE128A}" dt="2021-08-01T13:35:54.934" v="3745"/>
          <ac:cxnSpMkLst>
            <pc:docMk/>
            <pc:sldMk cId="522409845" sldId="269"/>
            <ac:cxnSpMk id="167" creationId="{C3461E3B-5077-4FF4-8810-269C45293E1D}"/>
          </ac:cxnSpMkLst>
        </pc:cxnChg>
        <pc:cxnChg chg="mod">
          <ac:chgData name="Tiara Anggraini Prasetyo" userId="429542ff462e4103" providerId="LiveId" clId="{8A5F0D6C-3D4A-4F2F-9BCC-964969CE128A}" dt="2021-08-01T13:35:54.934" v="3745"/>
          <ac:cxnSpMkLst>
            <pc:docMk/>
            <pc:sldMk cId="522409845" sldId="269"/>
            <ac:cxnSpMk id="168" creationId="{CD362E40-4C06-47C0-8473-CB24F1B45D3B}"/>
          </ac:cxnSpMkLst>
        </pc:cxnChg>
        <pc:cxnChg chg="mod">
          <ac:chgData name="Tiara Anggraini Prasetyo" userId="429542ff462e4103" providerId="LiveId" clId="{8A5F0D6C-3D4A-4F2F-9BCC-964969CE128A}" dt="2021-08-01T13:35:54.934" v="3745"/>
          <ac:cxnSpMkLst>
            <pc:docMk/>
            <pc:sldMk cId="522409845" sldId="269"/>
            <ac:cxnSpMk id="169" creationId="{7596912E-826C-4759-BB55-8296AE031AB1}"/>
          </ac:cxnSpMkLst>
        </pc:cxnChg>
        <pc:cxnChg chg="mod">
          <ac:chgData name="Tiara Anggraini Prasetyo" userId="429542ff462e4103" providerId="LiveId" clId="{8A5F0D6C-3D4A-4F2F-9BCC-964969CE128A}" dt="2021-08-01T13:35:54.934" v="3745"/>
          <ac:cxnSpMkLst>
            <pc:docMk/>
            <pc:sldMk cId="522409845" sldId="269"/>
            <ac:cxnSpMk id="170" creationId="{4AAEDDC4-A434-4FF9-A71E-1379AD34E7B5}"/>
          </ac:cxnSpMkLst>
        </pc:cxnChg>
        <pc:cxnChg chg="mod">
          <ac:chgData name="Tiara Anggraini Prasetyo" userId="429542ff462e4103" providerId="LiveId" clId="{8A5F0D6C-3D4A-4F2F-9BCC-964969CE128A}" dt="2021-08-01T13:35:54.934" v="3745"/>
          <ac:cxnSpMkLst>
            <pc:docMk/>
            <pc:sldMk cId="522409845" sldId="269"/>
            <ac:cxnSpMk id="171" creationId="{7925C03C-9553-44DD-B2B1-C2209704C1C8}"/>
          </ac:cxnSpMkLst>
        </pc:cxnChg>
        <pc:cxnChg chg="mod">
          <ac:chgData name="Tiara Anggraini Prasetyo" userId="429542ff462e4103" providerId="LiveId" clId="{8A5F0D6C-3D4A-4F2F-9BCC-964969CE128A}" dt="2021-08-01T13:35:54.934" v="3745"/>
          <ac:cxnSpMkLst>
            <pc:docMk/>
            <pc:sldMk cId="522409845" sldId="269"/>
            <ac:cxnSpMk id="172" creationId="{19DB01AE-3821-404A-9B5B-865003211EE3}"/>
          </ac:cxnSpMkLst>
        </pc:cxnChg>
        <pc:cxnChg chg="mod">
          <ac:chgData name="Tiara Anggraini Prasetyo" userId="429542ff462e4103" providerId="LiveId" clId="{8A5F0D6C-3D4A-4F2F-9BCC-964969CE128A}" dt="2021-08-01T13:35:54.934" v="3745"/>
          <ac:cxnSpMkLst>
            <pc:docMk/>
            <pc:sldMk cId="522409845" sldId="269"/>
            <ac:cxnSpMk id="173" creationId="{CC2385B2-D2C4-40F6-AC0D-3DB01DA6A1EA}"/>
          </ac:cxnSpMkLst>
        </pc:cxnChg>
        <pc:cxnChg chg="mod">
          <ac:chgData name="Tiara Anggraini Prasetyo" userId="429542ff462e4103" providerId="LiveId" clId="{8A5F0D6C-3D4A-4F2F-9BCC-964969CE128A}" dt="2021-08-01T13:35:54.934" v="3745"/>
          <ac:cxnSpMkLst>
            <pc:docMk/>
            <pc:sldMk cId="522409845" sldId="269"/>
            <ac:cxnSpMk id="174" creationId="{34995AF5-1073-4DDB-BF66-9770EC85E81B}"/>
          </ac:cxnSpMkLst>
        </pc:cxnChg>
        <pc:cxnChg chg="mod">
          <ac:chgData name="Tiara Anggraini Prasetyo" userId="429542ff462e4103" providerId="LiveId" clId="{8A5F0D6C-3D4A-4F2F-9BCC-964969CE128A}" dt="2021-08-01T13:35:54.934" v="3745"/>
          <ac:cxnSpMkLst>
            <pc:docMk/>
            <pc:sldMk cId="522409845" sldId="269"/>
            <ac:cxnSpMk id="175" creationId="{B0B4545B-A6C4-44B5-B69E-2C2A0A61FD31}"/>
          </ac:cxnSpMkLst>
        </pc:cxnChg>
        <pc:cxnChg chg="mod">
          <ac:chgData name="Tiara Anggraini Prasetyo" userId="429542ff462e4103" providerId="LiveId" clId="{8A5F0D6C-3D4A-4F2F-9BCC-964969CE128A}" dt="2021-08-01T13:35:54.934" v="3745"/>
          <ac:cxnSpMkLst>
            <pc:docMk/>
            <pc:sldMk cId="522409845" sldId="269"/>
            <ac:cxnSpMk id="176" creationId="{34C987BF-8B66-4AC0-80B5-407C371842E2}"/>
          </ac:cxnSpMkLst>
        </pc:cxnChg>
        <pc:cxnChg chg="mod">
          <ac:chgData name="Tiara Anggraini Prasetyo" userId="429542ff462e4103" providerId="LiveId" clId="{8A5F0D6C-3D4A-4F2F-9BCC-964969CE128A}" dt="2021-08-01T13:35:54.934" v="3745"/>
          <ac:cxnSpMkLst>
            <pc:docMk/>
            <pc:sldMk cId="522409845" sldId="269"/>
            <ac:cxnSpMk id="177" creationId="{7E47CBE5-728E-4FD5-A064-ABE22CF8E5A9}"/>
          </ac:cxnSpMkLst>
        </pc:cxnChg>
        <pc:cxnChg chg="mod">
          <ac:chgData name="Tiara Anggraini Prasetyo" userId="429542ff462e4103" providerId="LiveId" clId="{8A5F0D6C-3D4A-4F2F-9BCC-964969CE128A}" dt="2021-08-01T13:35:54.934" v="3745"/>
          <ac:cxnSpMkLst>
            <pc:docMk/>
            <pc:sldMk cId="522409845" sldId="269"/>
            <ac:cxnSpMk id="178" creationId="{CA3DB0DE-4306-4914-9535-49A065BABBFB}"/>
          </ac:cxnSpMkLst>
        </pc:cxnChg>
        <pc:cxnChg chg="mod">
          <ac:chgData name="Tiara Anggraini Prasetyo" userId="429542ff462e4103" providerId="LiveId" clId="{8A5F0D6C-3D4A-4F2F-9BCC-964969CE128A}" dt="2021-08-01T13:35:54.934" v="3745"/>
          <ac:cxnSpMkLst>
            <pc:docMk/>
            <pc:sldMk cId="522409845" sldId="269"/>
            <ac:cxnSpMk id="179" creationId="{B3390EE2-AAB9-4789-97BA-1DD34978818C}"/>
          </ac:cxnSpMkLst>
        </pc:cxnChg>
        <pc:cxnChg chg="mod">
          <ac:chgData name="Tiara Anggraini Prasetyo" userId="429542ff462e4103" providerId="LiveId" clId="{8A5F0D6C-3D4A-4F2F-9BCC-964969CE128A}" dt="2021-08-01T13:35:54.934" v="3745"/>
          <ac:cxnSpMkLst>
            <pc:docMk/>
            <pc:sldMk cId="522409845" sldId="269"/>
            <ac:cxnSpMk id="180" creationId="{D7E6E48E-E892-4BE0-BE8F-D77493E42E22}"/>
          </ac:cxnSpMkLst>
        </pc:cxnChg>
        <pc:cxnChg chg="mod">
          <ac:chgData name="Tiara Anggraini Prasetyo" userId="429542ff462e4103" providerId="LiveId" clId="{8A5F0D6C-3D4A-4F2F-9BCC-964969CE128A}" dt="2021-08-01T13:35:54.934" v="3745"/>
          <ac:cxnSpMkLst>
            <pc:docMk/>
            <pc:sldMk cId="522409845" sldId="269"/>
            <ac:cxnSpMk id="181" creationId="{583236AC-12E7-4B74-8074-37E699FC999E}"/>
          </ac:cxnSpMkLst>
        </pc:cxnChg>
        <pc:cxnChg chg="mod">
          <ac:chgData name="Tiara Anggraini Prasetyo" userId="429542ff462e4103" providerId="LiveId" clId="{8A5F0D6C-3D4A-4F2F-9BCC-964969CE128A}" dt="2021-08-01T13:35:54.934" v="3745"/>
          <ac:cxnSpMkLst>
            <pc:docMk/>
            <pc:sldMk cId="522409845" sldId="269"/>
            <ac:cxnSpMk id="182" creationId="{5F2F905A-5203-424D-90C9-A3541A5BD7E7}"/>
          </ac:cxnSpMkLst>
        </pc:cxnChg>
        <pc:cxnChg chg="mod">
          <ac:chgData name="Tiara Anggraini Prasetyo" userId="429542ff462e4103" providerId="LiveId" clId="{8A5F0D6C-3D4A-4F2F-9BCC-964969CE128A}" dt="2021-08-01T13:35:54.934" v="3745"/>
          <ac:cxnSpMkLst>
            <pc:docMk/>
            <pc:sldMk cId="522409845" sldId="269"/>
            <ac:cxnSpMk id="183" creationId="{3BA23EF0-A168-49E2-967D-9A167E3EAC70}"/>
          </ac:cxnSpMkLst>
        </pc:cxnChg>
        <pc:cxnChg chg="mod">
          <ac:chgData name="Tiara Anggraini Prasetyo" userId="429542ff462e4103" providerId="LiveId" clId="{8A5F0D6C-3D4A-4F2F-9BCC-964969CE128A}" dt="2021-08-01T13:35:54.934" v="3745"/>
          <ac:cxnSpMkLst>
            <pc:docMk/>
            <pc:sldMk cId="522409845" sldId="269"/>
            <ac:cxnSpMk id="184" creationId="{D6057577-FDC0-439F-9F49-C0A4CC0D3039}"/>
          </ac:cxnSpMkLst>
        </pc:cxnChg>
        <pc:cxnChg chg="mod">
          <ac:chgData name="Tiara Anggraini Prasetyo" userId="429542ff462e4103" providerId="LiveId" clId="{8A5F0D6C-3D4A-4F2F-9BCC-964969CE128A}" dt="2021-08-01T13:35:54.934" v="3745"/>
          <ac:cxnSpMkLst>
            <pc:docMk/>
            <pc:sldMk cId="522409845" sldId="269"/>
            <ac:cxnSpMk id="185" creationId="{82E45FD0-9D75-49EE-A1BB-DAF89012B7BD}"/>
          </ac:cxnSpMkLst>
        </pc:cxnChg>
        <pc:cxnChg chg="mod">
          <ac:chgData name="Tiara Anggraini Prasetyo" userId="429542ff462e4103" providerId="LiveId" clId="{8A5F0D6C-3D4A-4F2F-9BCC-964969CE128A}" dt="2021-08-01T13:35:54.934" v="3745"/>
          <ac:cxnSpMkLst>
            <pc:docMk/>
            <pc:sldMk cId="522409845" sldId="269"/>
            <ac:cxnSpMk id="186" creationId="{0BDAE645-9327-4F45-90E0-05F88557D6C0}"/>
          </ac:cxnSpMkLst>
        </pc:cxnChg>
        <pc:cxnChg chg="mod">
          <ac:chgData name="Tiara Anggraini Prasetyo" userId="429542ff462e4103" providerId="LiveId" clId="{8A5F0D6C-3D4A-4F2F-9BCC-964969CE128A}" dt="2021-08-01T13:35:54.934" v="3745"/>
          <ac:cxnSpMkLst>
            <pc:docMk/>
            <pc:sldMk cId="522409845" sldId="269"/>
            <ac:cxnSpMk id="187" creationId="{23C5B0C5-2183-42B0-8ABF-CF03C9D27EBD}"/>
          </ac:cxnSpMkLst>
        </pc:cxnChg>
      </pc:sldChg>
      <pc:sldChg chg="add del">
        <pc:chgData name="Tiara Anggraini Prasetyo" userId="429542ff462e4103" providerId="LiveId" clId="{8A5F0D6C-3D4A-4F2F-9BCC-964969CE128A}" dt="2021-08-01T10:28:39.390" v="3110"/>
        <pc:sldMkLst>
          <pc:docMk/>
          <pc:sldMk cId="859372887" sldId="269"/>
        </pc:sldMkLst>
      </pc:sldChg>
      <pc:sldChg chg="new del setBg">
        <pc:chgData name="Tiara Anggraini Prasetyo" userId="429542ff462e4103" providerId="LiveId" clId="{8A5F0D6C-3D4A-4F2F-9BCC-964969CE128A}" dt="2021-08-01T13:40:38.687" v="3783" actId="680"/>
        <pc:sldMkLst>
          <pc:docMk/>
          <pc:sldMk cId="3906521989" sldId="269"/>
        </pc:sldMkLst>
      </pc:sldChg>
      <pc:sldChg chg="new del">
        <pc:chgData name="Tiara Anggraini Prasetyo" userId="429542ff462e4103" providerId="LiveId" clId="{8A5F0D6C-3D4A-4F2F-9BCC-964969CE128A}" dt="2021-08-01T13:40:33.553" v="3781" actId="680"/>
        <pc:sldMkLst>
          <pc:docMk/>
          <pc:sldMk cId="2978436757" sldId="270"/>
        </pc:sldMkLst>
      </pc:sldChg>
      <pc:sldMasterChg chg="modSldLayout">
        <pc:chgData name="Tiara Anggraini Prasetyo" userId="429542ff462e4103" providerId="LiveId" clId="{8A5F0D6C-3D4A-4F2F-9BCC-964969CE128A}" dt="2021-08-01T18:10:09.494" v="4072"/>
        <pc:sldMasterMkLst>
          <pc:docMk/>
          <pc:sldMasterMk cId="2308743449" sldId="2147483648"/>
        </pc:sldMasterMkLst>
        <pc:sldLayoutChg chg="addSp delSp modSp mod modAnim">
          <pc:chgData name="Tiara Anggraini Prasetyo" userId="429542ff462e4103" providerId="LiveId" clId="{8A5F0D6C-3D4A-4F2F-9BCC-964969CE128A}" dt="2021-08-01T18:10:09.494" v="4072"/>
          <pc:sldLayoutMkLst>
            <pc:docMk/>
            <pc:sldMasterMk cId="2308743449" sldId="2147483648"/>
            <pc:sldLayoutMk cId="2550503486" sldId="2147483649"/>
          </pc:sldLayoutMkLst>
          <pc:spChg chg="mod">
            <ac:chgData name="Tiara Anggraini Prasetyo" userId="429542ff462e4103" providerId="LiveId" clId="{8A5F0D6C-3D4A-4F2F-9BCC-964969CE128A}" dt="2021-08-01T04:56:07.660" v="32" actId="1076"/>
            <ac:spMkLst>
              <pc:docMk/>
              <pc:sldMasterMk cId="2308743449" sldId="2147483648"/>
              <pc:sldLayoutMk cId="2550503486" sldId="2147483649"/>
              <ac:spMk id="2" creationId="{DC1422F0-A63C-41A8-9C7F-F2625EA73C35}"/>
            </ac:spMkLst>
          </pc:spChg>
          <pc:spChg chg="mod">
            <ac:chgData name="Tiara Anggraini Prasetyo" userId="429542ff462e4103" providerId="LiveId" clId="{8A5F0D6C-3D4A-4F2F-9BCC-964969CE128A}" dt="2021-08-01T04:56:07.660" v="32" actId="1076"/>
            <ac:spMkLst>
              <pc:docMk/>
              <pc:sldMasterMk cId="2308743449" sldId="2147483648"/>
              <pc:sldLayoutMk cId="2550503486" sldId="2147483649"/>
              <ac:spMk id="3" creationId="{DC4B9B81-E33A-4A53-A661-49F9CF49BAEA}"/>
            </ac:spMkLst>
          </pc:spChg>
          <pc:spChg chg="mod">
            <ac:chgData name="Tiara Anggraini Prasetyo" userId="429542ff462e4103" providerId="LiveId" clId="{8A5F0D6C-3D4A-4F2F-9BCC-964969CE128A}" dt="2021-08-01T18:08:58.556" v="4048" actId="164"/>
            <ac:spMkLst>
              <pc:docMk/>
              <pc:sldMasterMk cId="2308743449" sldId="2147483648"/>
              <pc:sldLayoutMk cId="2550503486" sldId="2147483649"/>
              <ac:spMk id="55" creationId="{92D30334-514B-4F6E-BE7E-4A21FD5C9370}"/>
            </ac:spMkLst>
          </pc:spChg>
          <pc:spChg chg="add mod">
            <ac:chgData name="Tiara Anggraini Prasetyo" userId="429542ff462e4103" providerId="LiveId" clId="{8A5F0D6C-3D4A-4F2F-9BCC-964969CE128A}" dt="2021-08-01T10:22:33.408" v="2985" actId="1076"/>
            <ac:spMkLst>
              <pc:docMk/>
              <pc:sldMasterMk cId="2308743449" sldId="2147483648"/>
              <pc:sldLayoutMk cId="2550503486" sldId="2147483649"/>
              <ac:spMk id="58" creationId="{9019C789-1086-4395-8908-3FFF42324B5E}"/>
            </ac:spMkLst>
          </pc:spChg>
          <pc:spChg chg="add mod">
            <ac:chgData name="Tiara Anggraini Prasetyo" userId="429542ff462e4103" providerId="LiveId" clId="{8A5F0D6C-3D4A-4F2F-9BCC-964969CE128A}" dt="2021-08-01T05:06:36.014" v="345" actId="164"/>
            <ac:spMkLst>
              <pc:docMk/>
              <pc:sldMasterMk cId="2308743449" sldId="2147483648"/>
              <pc:sldLayoutMk cId="2550503486" sldId="2147483649"/>
              <ac:spMk id="59" creationId="{FEDDB557-9CA6-4D8C-A570-86C144AAE2EF}"/>
            </ac:spMkLst>
          </pc:spChg>
          <pc:spChg chg="add del mod">
            <ac:chgData name="Tiara Anggraini Prasetyo" userId="429542ff462e4103" providerId="LiveId" clId="{8A5F0D6C-3D4A-4F2F-9BCC-964969CE128A}" dt="2021-08-01T05:04:56.089" v="314" actId="478"/>
            <ac:spMkLst>
              <pc:docMk/>
              <pc:sldMasterMk cId="2308743449" sldId="2147483648"/>
              <pc:sldLayoutMk cId="2550503486" sldId="2147483649"/>
              <ac:spMk id="60" creationId="{8B3090DF-C353-446E-92AE-B128B4FFA8CF}"/>
            </ac:spMkLst>
          </pc:spChg>
          <pc:spChg chg="add mod">
            <ac:chgData name="Tiara Anggraini Prasetyo" userId="429542ff462e4103" providerId="LiveId" clId="{8A5F0D6C-3D4A-4F2F-9BCC-964969CE128A}" dt="2021-08-01T05:06:36.014" v="345" actId="164"/>
            <ac:spMkLst>
              <pc:docMk/>
              <pc:sldMasterMk cId="2308743449" sldId="2147483648"/>
              <pc:sldLayoutMk cId="2550503486" sldId="2147483649"/>
              <ac:spMk id="61" creationId="{538D1C78-95EC-42FB-9B77-9B5969766133}"/>
            </ac:spMkLst>
          </pc:spChg>
          <pc:grpChg chg="add mod ord">
            <ac:chgData name="Tiara Anggraini Prasetyo" userId="429542ff462e4103" providerId="LiveId" clId="{8A5F0D6C-3D4A-4F2F-9BCC-964969CE128A}" dt="2021-08-01T18:09:01.879" v="4049" actId="171"/>
            <ac:grpSpMkLst>
              <pc:docMk/>
              <pc:sldMasterMk cId="2308743449" sldId="2147483648"/>
              <pc:sldLayoutMk cId="2550503486" sldId="2147483649"/>
              <ac:grpSpMk id="7" creationId="{FF83FA7C-D893-4C9E-826A-698FCB757DFB}"/>
            </ac:grpSpMkLst>
          </pc:grpChg>
          <pc:grpChg chg="add mod">
            <ac:chgData name="Tiara Anggraini Prasetyo" userId="429542ff462e4103" providerId="LiveId" clId="{8A5F0D6C-3D4A-4F2F-9BCC-964969CE128A}" dt="2021-08-01T18:08:58.556" v="4048" actId="164"/>
            <ac:grpSpMkLst>
              <pc:docMk/>
              <pc:sldMasterMk cId="2308743449" sldId="2147483648"/>
              <pc:sldLayoutMk cId="2550503486" sldId="2147483649"/>
              <ac:grpSpMk id="62" creationId="{EFEAAD6E-745F-4558-941E-94366AD83327}"/>
            </ac:grpSpMkLst>
          </pc:grpChg>
          <pc:picChg chg="mod">
            <ac:chgData name="Tiara Anggraini Prasetyo" userId="429542ff462e4103" providerId="LiveId" clId="{8A5F0D6C-3D4A-4F2F-9BCC-964969CE128A}" dt="2021-08-01T10:22:33.408" v="2985" actId="1076"/>
            <ac:picMkLst>
              <pc:docMk/>
              <pc:sldMasterMk cId="2308743449" sldId="2147483648"/>
              <pc:sldLayoutMk cId="2550503486" sldId="2147483649"/>
              <ac:picMk id="56" creationId="{83B0C42F-949C-40FC-A0BC-C8905CE123AB}"/>
            </ac:picMkLst>
          </pc:picChg>
          <pc:picChg chg="mod">
            <ac:chgData name="Tiara Anggraini Prasetyo" userId="429542ff462e4103" providerId="LiveId" clId="{8A5F0D6C-3D4A-4F2F-9BCC-964969CE128A}" dt="2021-08-01T10:22:33.408" v="2985" actId="1076"/>
            <ac:picMkLst>
              <pc:docMk/>
              <pc:sldMasterMk cId="2308743449" sldId="2147483648"/>
              <pc:sldLayoutMk cId="2550503486" sldId="2147483649"/>
              <ac:picMk id="57" creationId="{C6E4AC85-D8E4-4E94-8085-E31AC1D277B1}"/>
            </ac:picMkLst>
          </pc:pic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dLblPos val="inEnd"/>
          <c:showLegendKey val="0"/>
          <c:showVal val="0"/>
          <c:showCatName val="0"/>
          <c:showSerName val="0"/>
          <c:showPercent val="1"/>
          <c:showBubbleSize val="0"/>
          <c:showLeaderLines val="0"/>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59191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7.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3594E7D0-A59C-4D54-AB00-15EEADCFBE2D}"/>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6576630" cy="4877223"/>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0B714-EBA5-4189-B907-B7FD09ECAD7A}" type="datetimeFigureOut">
              <a:rPr lang="en-IN" smtClean="0"/>
              <a:t>29-04-2022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799473-D288-479C-8A24-EE086570D07A}" type="slidenum">
              <a:rPr lang="en-IN" smtClean="0"/>
              <a:t>‹#›</a:t>
            </a:fld>
            <a:endParaRPr lang="en-IN"/>
          </a:p>
        </p:txBody>
      </p:sp>
    </p:spTree>
    <p:extLst>
      <p:ext uri="{BB962C8B-B14F-4D97-AF65-F5344CB8AC3E}">
        <p14:creationId xmlns:p14="http://schemas.microsoft.com/office/powerpoint/2010/main" val="3103372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799473-D288-479C-8A24-EE086570D07A}" type="slidenum">
              <a:rPr lang="en-IN" smtClean="0"/>
              <a:t>3</a:t>
            </a:fld>
            <a:endParaRPr lang="en-IN"/>
          </a:p>
        </p:txBody>
      </p:sp>
    </p:spTree>
    <p:extLst>
      <p:ext uri="{BB962C8B-B14F-4D97-AF65-F5344CB8AC3E}">
        <p14:creationId xmlns:p14="http://schemas.microsoft.com/office/powerpoint/2010/main" val="3864662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799473-D288-479C-8A24-EE086570D07A}" type="slidenum">
              <a:rPr lang="en-IN" smtClean="0"/>
              <a:t>5</a:t>
            </a:fld>
            <a:endParaRPr lang="en-IN"/>
          </a:p>
        </p:txBody>
      </p:sp>
    </p:spTree>
    <p:extLst>
      <p:ext uri="{BB962C8B-B14F-4D97-AF65-F5344CB8AC3E}">
        <p14:creationId xmlns:p14="http://schemas.microsoft.com/office/powerpoint/2010/main" val="17381257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A3C16E1-970F-4100-B3B6-C7B175DFBE17}"/>
              </a:ext>
            </a:extLst>
          </p:cNvPr>
          <p:cNvSpPr>
            <a:spLocks noGrp="1"/>
          </p:cNvSpPr>
          <p:nvPr>
            <p:ph type="dt" sz="half" idx="10"/>
          </p:nvPr>
        </p:nvSpPr>
        <p:spPr/>
        <p:txBody>
          <a:bodyPr/>
          <a:lstStyle/>
          <a:p>
            <a:fld id="{C7CE57D6-970F-4852-BBB1-F7FFD174D2A0}" type="datetimeFigureOut">
              <a:rPr lang="en-US" smtClean="0"/>
              <a:t>4/29/2022</a:t>
            </a:fld>
            <a:endParaRPr lang="en-US"/>
          </a:p>
        </p:txBody>
      </p:sp>
      <p:sp>
        <p:nvSpPr>
          <p:cNvPr id="5" name="Footer Placeholder 4">
            <a:extLst>
              <a:ext uri="{FF2B5EF4-FFF2-40B4-BE49-F238E27FC236}">
                <a16:creationId xmlns:a16="http://schemas.microsoft.com/office/drawing/2014/main" id="{D92BD3A9-7AA1-429B-A47E-85ED822A8E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00424-0AB2-48BB-AAC8-CE10E3D0EDE5}"/>
              </a:ext>
            </a:extLst>
          </p:cNvPr>
          <p:cNvSpPr>
            <a:spLocks noGrp="1"/>
          </p:cNvSpPr>
          <p:nvPr>
            <p:ph type="sldNum" sz="quarter" idx="12"/>
          </p:nvPr>
        </p:nvSpPr>
        <p:spPr/>
        <p:txBody>
          <a:bodyPr/>
          <a:lstStyle/>
          <a:p>
            <a:fld id="{31DB3DF4-29A8-46DE-A397-88F44F89194A}" type="slidenum">
              <a:rPr lang="en-US" smtClean="0"/>
              <a:t>‹#›</a:t>
            </a:fld>
            <a:endParaRPr lang="en-US"/>
          </a:p>
        </p:txBody>
      </p:sp>
      <p:pic>
        <p:nvPicPr>
          <p:cNvPr id="56" name="Picture 55">
            <a:extLst>
              <a:ext uri="{FF2B5EF4-FFF2-40B4-BE49-F238E27FC236}">
                <a16:creationId xmlns:a16="http://schemas.microsoft.com/office/drawing/2014/main" id="{83B0C42F-949C-40FC-A0BC-C8905CE123A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31"/>
          <a:stretch/>
        </p:blipFill>
        <p:spPr>
          <a:xfrm rot="21436771">
            <a:off x="5204067" y="4887680"/>
            <a:ext cx="330765" cy="499314"/>
          </a:xfrm>
          <a:prstGeom prst="rect">
            <a:avLst/>
          </a:prstGeom>
          <a:effectLst>
            <a:outerShdw blurRad="76200" dir="18900000" sy="23000" kx="-1200000" algn="bl" rotWithShape="0">
              <a:prstClr val="black">
                <a:alpha val="20000"/>
              </a:prstClr>
            </a:outerShdw>
          </a:effectLst>
        </p:spPr>
      </p:pic>
      <p:pic>
        <p:nvPicPr>
          <p:cNvPr id="57" name="Picture 56">
            <a:extLst>
              <a:ext uri="{FF2B5EF4-FFF2-40B4-BE49-F238E27FC236}">
                <a16:creationId xmlns:a16="http://schemas.microsoft.com/office/drawing/2014/main" id="{C6E4AC85-D8E4-4E94-8085-E31AC1D277B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8461"/>
          <a:stretch/>
        </p:blipFill>
        <p:spPr>
          <a:xfrm>
            <a:off x="5285224" y="4106897"/>
            <a:ext cx="2154106" cy="1317327"/>
          </a:xfrm>
          <a:prstGeom prst="rect">
            <a:avLst/>
          </a:prstGeom>
          <a:effectLst>
            <a:outerShdw blurRad="38100" dir="18900000" sy="23000" kx="-1200000" algn="bl" rotWithShape="0">
              <a:schemeClr val="tx1">
                <a:lumMod val="95000"/>
                <a:lumOff val="5000"/>
                <a:alpha val="38000"/>
              </a:schemeClr>
            </a:outerShdw>
          </a:effectLst>
        </p:spPr>
      </p:pic>
      <p:sp>
        <p:nvSpPr>
          <p:cNvPr id="3" name="Subtitle 2">
            <a:extLst>
              <a:ext uri="{FF2B5EF4-FFF2-40B4-BE49-F238E27FC236}">
                <a16:creationId xmlns:a16="http://schemas.microsoft.com/office/drawing/2014/main" id="{DC4B9B81-E33A-4A53-A661-49F9CF49BAEA}"/>
              </a:ext>
            </a:extLst>
          </p:cNvPr>
          <p:cNvSpPr>
            <a:spLocks noGrp="1"/>
          </p:cNvSpPr>
          <p:nvPr>
            <p:ph type="subTitle" idx="1"/>
          </p:nvPr>
        </p:nvSpPr>
        <p:spPr>
          <a:xfrm>
            <a:off x="1001782" y="3184951"/>
            <a:ext cx="10058400" cy="641783"/>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DC1422F0-A63C-41A8-9C7F-F2625EA73C35}"/>
              </a:ext>
            </a:extLst>
          </p:cNvPr>
          <p:cNvSpPr>
            <a:spLocks noGrp="1"/>
          </p:cNvSpPr>
          <p:nvPr>
            <p:ph type="ctrTitle"/>
          </p:nvPr>
        </p:nvSpPr>
        <p:spPr>
          <a:xfrm>
            <a:off x="1001782" y="1962141"/>
            <a:ext cx="10058400" cy="1122455"/>
          </a:xfrm>
        </p:spPr>
        <p:txBody>
          <a:bodyPr anchor="b"/>
          <a:lstStyle>
            <a:lvl1pPr algn="ctr">
              <a:defRPr sz="6000">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FF83FA7C-D893-4C9E-826A-698FCB757DFB}"/>
              </a:ext>
            </a:extLst>
          </p:cNvPr>
          <p:cNvGrpSpPr/>
          <p:nvPr userDrawn="1"/>
        </p:nvGrpSpPr>
        <p:grpSpPr>
          <a:xfrm>
            <a:off x="4906839" y="5468920"/>
            <a:ext cx="2683564" cy="365125"/>
            <a:chOff x="4906839" y="5468920"/>
            <a:chExt cx="2683564" cy="365125"/>
          </a:xfrm>
        </p:grpSpPr>
        <p:sp>
          <p:nvSpPr>
            <p:cNvPr id="55" name="Rectangle: Rounded Corners 54">
              <a:extLst>
                <a:ext uri="{FF2B5EF4-FFF2-40B4-BE49-F238E27FC236}">
                  <a16:creationId xmlns:a16="http://schemas.microsoft.com/office/drawing/2014/main" id="{92D30334-514B-4F6E-BE7E-4A21FD5C9370}"/>
                </a:ext>
              </a:extLst>
            </p:cNvPr>
            <p:cNvSpPr/>
            <p:nvPr userDrawn="1"/>
          </p:nvSpPr>
          <p:spPr>
            <a:xfrm>
              <a:off x="4906839" y="5468920"/>
              <a:ext cx="2683564" cy="365125"/>
            </a:xfrm>
            <a:prstGeom prst="roundRect">
              <a:avLst>
                <a:gd name="adj" fmla="val 50000"/>
              </a:avLst>
            </a:prstGeom>
            <a:solidFill>
              <a:schemeClr val="bg1"/>
            </a:solidFill>
            <a:ln>
              <a:noFill/>
            </a:ln>
            <a:effectLst>
              <a:outerShdw blurRad="254000" dist="127000" dir="5400000" sx="97000" sy="97000" algn="t" rotWithShape="0">
                <a:schemeClr val="tx1">
                  <a:lumMod val="95000"/>
                  <a:lumOff val="5000"/>
                  <a:alpha val="67000"/>
                </a:schemeClr>
              </a:outerShdw>
            </a:effectLst>
            <a:scene3d>
              <a:camera prst="orthographicFront"/>
              <a:lightRig rig="soft" dir="t"/>
            </a:scene3d>
            <a:sp3d prstMaterial="plastic">
              <a:bevelT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lumMod val="85000"/>
                    <a:lumOff val="15000"/>
                  </a:schemeClr>
                </a:solidFill>
                <a:latin typeface="Bochinspaw" panose="02000503000000000000" pitchFamily="2" charset="0"/>
              </a:endParaRPr>
            </a:p>
          </p:txBody>
        </p:sp>
        <p:grpSp>
          <p:nvGrpSpPr>
            <p:cNvPr id="62" name="Group 61">
              <a:extLst>
                <a:ext uri="{FF2B5EF4-FFF2-40B4-BE49-F238E27FC236}">
                  <a16:creationId xmlns:a16="http://schemas.microsoft.com/office/drawing/2014/main" id="{EFEAAD6E-745F-4558-941E-94366AD83327}"/>
                </a:ext>
              </a:extLst>
            </p:cNvPr>
            <p:cNvGrpSpPr/>
            <p:nvPr userDrawn="1"/>
          </p:nvGrpSpPr>
          <p:grpSpPr>
            <a:xfrm>
              <a:off x="7233701" y="5521930"/>
              <a:ext cx="273508" cy="272104"/>
              <a:chOff x="7010181" y="5521930"/>
              <a:chExt cx="273508" cy="272104"/>
            </a:xfrm>
          </p:grpSpPr>
          <p:sp>
            <p:nvSpPr>
              <p:cNvPr id="59" name="Rectangle: Rounded Corners 58">
                <a:extLst>
                  <a:ext uri="{FF2B5EF4-FFF2-40B4-BE49-F238E27FC236}">
                    <a16:creationId xmlns:a16="http://schemas.microsoft.com/office/drawing/2014/main" id="{FEDDB557-9CA6-4D8C-A570-86C144AAE2EF}"/>
                  </a:ext>
                </a:extLst>
              </p:cNvPr>
              <p:cNvSpPr/>
              <p:nvPr userDrawn="1"/>
            </p:nvSpPr>
            <p:spPr>
              <a:xfrm>
                <a:off x="7010181" y="5521930"/>
                <a:ext cx="273508" cy="272104"/>
              </a:xfrm>
              <a:prstGeom prst="roundRect">
                <a:avLst>
                  <a:gd name="adj" fmla="val 50000"/>
                </a:avLst>
              </a:prstGeom>
              <a:solidFill>
                <a:schemeClr val="tx1">
                  <a:lumMod val="65000"/>
                  <a:lumOff val="35000"/>
                </a:schemeClr>
              </a:solidFill>
              <a:ln>
                <a:noFill/>
              </a:ln>
              <a:effectLst>
                <a:outerShdw blurRad="25400" dist="38100" algn="l" rotWithShape="0">
                  <a:prstClr val="black">
                    <a:alpha val="40000"/>
                  </a:prstClr>
                </a:outerShdw>
              </a:effectLst>
              <a:scene3d>
                <a:camera prst="orthographicFront"/>
                <a:lightRig rig="soft" dir="t"/>
              </a:scene3d>
              <a:sp3d prstMaterial="plastic">
                <a:bevelT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lumMod val="85000"/>
                      <a:lumOff val="15000"/>
                    </a:schemeClr>
                  </a:solidFill>
                  <a:latin typeface="Bochinspaw" panose="02000503000000000000" pitchFamily="2" charset="0"/>
                </a:endParaRPr>
              </a:p>
            </p:txBody>
          </p:sp>
          <p:sp>
            <p:nvSpPr>
              <p:cNvPr id="61" name="Arrow: Chevron 60">
                <a:extLst>
                  <a:ext uri="{FF2B5EF4-FFF2-40B4-BE49-F238E27FC236}">
                    <a16:creationId xmlns:a16="http://schemas.microsoft.com/office/drawing/2014/main" id="{538D1C78-95EC-42FB-9B77-9B5969766133}"/>
                  </a:ext>
                </a:extLst>
              </p:cNvPr>
              <p:cNvSpPr/>
              <p:nvPr userDrawn="1"/>
            </p:nvSpPr>
            <p:spPr>
              <a:xfrm>
                <a:off x="7100465" y="5600309"/>
                <a:ext cx="115345" cy="115345"/>
              </a:xfrm>
              <a:prstGeom prst="chevron">
                <a:avLst>
                  <a:gd name="adj" fmla="val 39603"/>
                </a:avLst>
              </a:prstGeom>
              <a:noFill/>
              <a:ln w="9525">
                <a:solidFill>
                  <a:schemeClr val="bg1"/>
                </a:solid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58" name="TextBox 57">
            <a:extLst>
              <a:ext uri="{FF2B5EF4-FFF2-40B4-BE49-F238E27FC236}">
                <a16:creationId xmlns:a16="http://schemas.microsoft.com/office/drawing/2014/main" id="{9019C789-1086-4395-8908-3FFF42324B5E}"/>
              </a:ext>
            </a:extLst>
          </p:cNvPr>
          <p:cNvSpPr txBox="1"/>
          <p:nvPr userDrawn="1"/>
        </p:nvSpPr>
        <p:spPr>
          <a:xfrm>
            <a:off x="5206042" y="5497593"/>
            <a:ext cx="19805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lumMod val="75000"/>
                    <a:lumOff val="25000"/>
                  </a:schemeClr>
                </a:solidFill>
                <a:effectLst>
                  <a:outerShdw blurRad="38100" dist="38100" dir="2700000" algn="tl">
                    <a:srgbClr val="000000">
                      <a:alpha val="43137"/>
                    </a:srgbClr>
                  </a:outerShdw>
                </a:effectLst>
                <a:latin typeface="Caviar Dreams" panose="020B0402020204020504" pitchFamily="34" charset="0"/>
              </a:rPr>
              <a:t>Start to Presentation</a:t>
            </a:r>
          </a:p>
        </p:txBody>
      </p:sp>
    </p:spTree>
    <p:extLst>
      <p:ext uri="{BB962C8B-B14F-4D97-AF65-F5344CB8AC3E}">
        <p14:creationId xmlns:p14="http://schemas.microsoft.com/office/powerpoint/2010/main" val="255050348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60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1000"/>
                                            <p:tgtEl>
                                              <p:spTgt spid="56"/>
                                            </p:tgtEl>
                                          </p:cBhvr>
                                        </p:animEffect>
                                        <p:anim calcmode="lin" valueType="num">
                                          <p:cBhvr>
                                            <p:cTn id="13" dur="1000" fill="hold"/>
                                            <p:tgtEl>
                                              <p:spTgt spid="56"/>
                                            </p:tgtEl>
                                            <p:attrNameLst>
                                              <p:attrName>ppt_x</p:attrName>
                                            </p:attrNameLst>
                                          </p:cBhvr>
                                          <p:tavLst>
                                            <p:tav tm="0">
                                              <p:val>
                                                <p:strVal val="#ppt_x"/>
                                              </p:val>
                                            </p:tav>
                                            <p:tav tm="100000">
                                              <p:val>
                                                <p:strVal val="#ppt_x"/>
                                              </p:val>
                                            </p:tav>
                                          </p:tavLst>
                                        </p:anim>
                                        <p:anim calcmode="lin" valueType="num">
                                          <p:cBhvr>
                                            <p:cTn id="14" dur="1000" fill="hold"/>
                                            <p:tgtEl>
                                              <p:spTgt spid="56"/>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14:presetBounceEnd="40000">
                                      <p:stCondLst>
                                        <p:cond delay="175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75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750" fill="hold"/>
                                            <p:tgtEl>
                                              <p:spTgt spid="7"/>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2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7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60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1000"/>
                                            <p:tgtEl>
                                              <p:spTgt spid="56"/>
                                            </p:tgtEl>
                                          </p:cBhvr>
                                        </p:animEffect>
                                        <p:anim calcmode="lin" valueType="num">
                                          <p:cBhvr>
                                            <p:cTn id="13" dur="1000" fill="hold"/>
                                            <p:tgtEl>
                                              <p:spTgt spid="56"/>
                                            </p:tgtEl>
                                            <p:attrNameLst>
                                              <p:attrName>ppt_x</p:attrName>
                                            </p:attrNameLst>
                                          </p:cBhvr>
                                          <p:tavLst>
                                            <p:tav tm="0">
                                              <p:val>
                                                <p:strVal val="#ppt_x"/>
                                              </p:val>
                                            </p:tav>
                                            <p:tav tm="100000">
                                              <p:val>
                                                <p:strVal val="#ppt_x"/>
                                              </p:val>
                                            </p:tav>
                                          </p:tavLst>
                                        </p:anim>
                                        <p:anim calcmode="lin" valueType="num">
                                          <p:cBhvr>
                                            <p:cTn id="14" dur="1000" fill="hold"/>
                                            <p:tgtEl>
                                              <p:spTgt spid="56"/>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175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750" fill="hold"/>
                                            <p:tgtEl>
                                              <p:spTgt spid="7"/>
                                            </p:tgtEl>
                                            <p:attrNameLst>
                                              <p:attrName>ppt_x</p:attrName>
                                            </p:attrNameLst>
                                          </p:cBhvr>
                                          <p:tavLst>
                                            <p:tav tm="0">
                                              <p:val>
                                                <p:strVal val="#ppt_x"/>
                                              </p:val>
                                            </p:tav>
                                            <p:tav tm="100000">
                                              <p:val>
                                                <p:strVal val="#ppt_x"/>
                                              </p:val>
                                            </p:tav>
                                          </p:tavLst>
                                        </p:anim>
                                        <p:anim calcmode="lin" valueType="num">
                                          <p:cBhvr additive="base">
                                            <p:cTn id="18" dur="750" fill="hold"/>
                                            <p:tgtEl>
                                              <p:spTgt spid="7"/>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2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7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F56C-5559-4A4C-8364-F438420139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769E39-D66E-49D3-95BB-46E6854C44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1AEC6-4C0E-4DD8-8756-E25B05A1CFC1}"/>
              </a:ext>
            </a:extLst>
          </p:cNvPr>
          <p:cNvSpPr>
            <a:spLocks noGrp="1"/>
          </p:cNvSpPr>
          <p:nvPr>
            <p:ph type="dt" sz="half" idx="10"/>
          </p:nvPr>
        </p:nvSpPr>
        <p:spPr/>
        <p:txBody>
          <a:bodyPr/>
          <a:lstStyle/>
          <a:p>
            <a:fld id="{C7CE57D6-970F-4852-BBB1-F7FFD174D2A0}" type="datetimeFigureOut">
              <a:rPr lang="en-US" smtClean="0"/>
              <a:t>4/29/2022</a:t>
            </a:fld>
            <a:endParaRPr lang="en-US"/>
          </a:p>
        </p:txBody>
      </p:sp>
      <p:sp>
        <p:nvSpPr>
          <p:cNvPr id="5" name="Footer Placeholder 4">
            <a:extLst>
              <a:ext uri="{FF2B5EF4-FFF2-40B4-BE49-F238E27FC236}">
                <a16:creationId xmlns:a16="http://schemas.microsoft.com/office/drawing/2014/main" id="{C3390838-8B0B-4D30-AE50-85C9EEEE61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ADFCA-E7CA-4853-96DE-B7DB5FC4B967}"/>
              </a:ext>
            </a:extLst>
          </p:cNvPr>
          <p:cNvSpPr>
            <a:spLocks noGrp="1"/>
          </p:cNvSpPr>
          <p:nvPr>
            <p:ph type="sldNum" sz="quarter" idx="12"/>
          </p:nvPr>
        </p:nvSpPr>
        <p:spPr/>
        <p:txBody>
          <a:bodyPr/>
          <a:lstStyle/>
          <a:p>
            <a:fld id="{31DB3DF4-29A8-46DE-A397-88F44F89194A}" type="slidenum">
              <a:rPr lang="en-US" smtClean="0"/>
              <a:t>‹#›</a:t>
            </a:fld>
            <a:endParaRPr lang="en-US"/>
          </a:p>
        </p:txBody>
      </p:sp>
    </p:spTree>
    <p:extLst>
      <p:ext uri="{BB962C8B-B14F-4D97-AF65-F5344CB8AC3E}">
        <p14:creationId xmlns:p14="http://schemas.microsoft.com/office/powerpoint/2010/main" val="346657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9B65A1-D542-45C3-9FE2-2576BB5CF3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FA1C82-A2EA-4452-ADB5-BBECCB839B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86EB9F-85EF-491E-8474-4CF9F84F16D5}"/>
              </a:ext>
            </a:extLst>
          </p:cNvPr>
          <p:cNvSpPr>
            <a:spLocks noGrp="1"/>
          </p:cNvSpPr>
          <p:nvPr>
            <p:ph type="dt" sz="half" idx="10"/>
          </p:nvPr>
        </p:nvSpPr>
        <p:spPr/>
        <p:txBody>
          <a:bodyPr/>
          <a:lstStyle/>
          <a:p>
            <a:fld id="{C7CE57D6-970F-4852-BBB1-F7FFD174D2A0}" type="datetimeFigureOut">
              <a:rPr lang="en-US" smtClean="0"/>
              <a:t>4/29/2022</a:t>
            </a:fld>
            <a:endParaRPr lang="en-US"/>
          </a:p>
        </p:txBody>
      </p:sp>
      <p:sp>
        <p:nvSpPr>
          <p:cNvPr id="5" name="Footer Placeholder 4">
            <a:extLst>
              <a:ext uri="{FF2B5EF4-FFF2-40B4-BE49-F238E27FC236}">
                <a16:creationId xmlns:a16="http://schemas.microsoft.com/office/drawing/2014/main" id="{320945DF-2499-42F4-9605-A6D8493070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72062A-A31B-469F-A29B-B51A5C94B7BC}"/>
              </a:ext>
            </a:extLst>
          </p:cNvPr>
          <p:cNvSpPr>
            <a:spLocks noGrp="1"/>
          </p:cNvSpPr>
          <p:nvPr>
            <p:ph type="sldNum" sz="quarter" idx="12"/>
          </p:nvPr>
        </p:nvSpPr>
        <p:spPr/>
        <p:txBody>
          <a:bodyPr/>
          <a:lstStyle/>
          <a:p>
            <a:fld id="{31DB3DF4-29A8-46DE-A397-88F44F89194A}" type="slidenum">
              <a:rPr lang="en-US" smtClean="0"/>
              <a:t>‹#›</a:t>
            </a:fld>
            <a:endParaRPr lang="en-US"/>
          </a:p>
        </p:txBody>
      </p:sp>
    </p:spTree>
    <p:extLst>
      <p:ext uri="{BB962C8B-B14F-4D97-AF65-F5344CB8AC3E}">
        <p14:creationId xmlns:p14="http://schemas.microsoft.com/office/powerpoint/2010/main" val="3507597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9120F-E53B-4E2B-9869-4312645301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ED6494-4BE8-4D3F-8A7A-89866555DB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E5451-2443-4D23-86FE-8AA810C122B5}"/>
              </a:ext>
            </a:extLst>
          </p:cNvPr>
          <p:cNvSpPr>
            <a:spLocks noGrp="1"/>
          </p:cNvSpPr>
          <p:nvPr>
            <p:ph type="dt" sz="half" idx="10"/>
          </p:nvPr>
        </p:nvSpPr>
        <p:spPr/>
        <p:txBody>
          <a:bodyPr/>
          <a:lstStyle/>
          <a:p>
            <a:fld id="{C7CE57D6-970F-4852-BBB1-F7FFD174D2A0}" type="datetimeFigureOut">
              <a:rPr lang="en-US" smtClean="0"/>
              <a:t>4/29/2022</a:t>
            </a:fld>
            <a:endParaRPr lang="en-US"/>
          </a:p>
        </p:txBody>
      </p:sp>
      <p:sp>
        <p:nvSpPr>
          <p:cNvPr id="5" name="Footer Placeholder 4">
            <a:extLst>
              <a:ext uri="{FF2B5EF4-FFF2-40B4-BE49-F238E27FC236}">
                <a16:creationId xmlns:a16="http://schemas.microsoft.com/office/drawing/2014/main" id="{E23624A4-AA7D-49A4-BD0E-7402690B1E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3B426-A77D-4AA0-992B-1972CCDFEBC2}"/>
              </a:ext>
            </a:extLst>
          </p:cNvPr>
          <p:cNvSpPr>
            <a:spLocks noGrp="1"/>
          </p:cNvSpPr>
          <p:nvPr>
            <p:ph type="sldNum" sz="quarter" idx="12"/>
          </p:nvPr>
        </p:nvSpPr>
        <p:spPr/>
        <p:txBody>
          <a:bodyPr/>
          <a:lstStyle/>
          <a:p>
            <a:fld id="{31DB3DF4-29A8-46DE-A397-88F44F89194A}" type="slidenum">
              <a:rPr lang="en-US" smtClean="0"/>
              <a:t>‹#›</a:t>
            </a:fld>
            <a:endParaRPr lang="en-US"/>
          </a:p>
        </p:txBody>
      </p:sp>
    </p:spTree>
    <p:extLst>
      <p:ext uri="{BB962C8B-B14F-4D97-AF65-F5344CB8AC3E}">
        <p14:creationId xmlns:p14="http://schemas.microsoft.com/office/powerpoint/2010/main" val="630060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D6F1-6696-4103-B97B-313E593ACC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9E9591-7FCA-400D-879C-5F5A7F7BFB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9E932A-1BD6-490B-9E1C-20175FF63D42}"/>
              </a:ext>
            </a:extLst>
          </p:cNvPr>
          <p:cNvSpPr>
            <a:spLocks noGrp="1"/>
          </p:cNvSpPr>
          <p:nvPr>
            <p:ph type="dt" sz="half" idx="10"/>
          </p:nvPr>
        </p:nvSpPr>
        <p:spPr/>
        <p:txBody>
          <a:bodyPr/>
          <a:lstStyle/>
          <a:p>
            <a:fld id="{C7CE57D6-970F-4852-BBB1-F7FFD174D2A0}" type="datetimeFigureOut">
              <a:rPr lang="en-US" smtClean="0"/>
              <a:t>4/29/2022</a:t>
            </a:fld>
            <a:endParaRPr lang="en-US"/>
          </a:p>
        </p:txBody>
      </p:sp>
      <p:sp>
        <p:nvSpPr>
          <p:cNvPr id="5" name="Footer Placeholder 4">
            <a:extLst>
              <a:ext uri="{FF2B5EF4-FFF2-40B4-BE49-F238E27FC236}">
                <a16:creationId xmlns:a16="http://schemas.microsoft.com/office/drawing/2014/main" id="{B90349C7-B9BB-4BF2-9B4F-EEDF8230D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09B128-F401-455A-A941-6545A9E4AC2F}"/>
              </a:ext>
            </a:extLst>
          </p:cNvPr>
          <p:cNvSpPr>
            <a:spLocks noGrp="1"/>
          </p:cNvSpPr>
          <p:nvPr>
            <p:ph type="sldNum" sz="quarter" idx="12"/>
          </p:nvPr>
        </p:nvSpPr>
        <p:spPr/>
        <p:txBody>
          <a:bodyPr/>
          <a:lstStyle/>
          <a:p>
            <a:fld id="{31DB3DF4-29A8-46DE-A397-88F44F89194A}" type="slidenum">
              <a:rPr lang="en-US" smtClean="0"/>
              <a:t>‹#›</a:t>
            </a:fld>
            <a:endParaRPr lang="en-US"/>
          </a:p>
        </p:txBody>
      </p:sp>
    </p:spTree>
    <p:extLst>
      <p:ext uri="{BB962C8B-B14F-4D97-AF65-F5344CB8AC3E}">
        <p14:creationId xmlns:p14="http://schemas.microsoft.com/office/powerpoint/2010/main" val="1142032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C763-6B7C-43C7-9231-5F63031D15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8ED95A-B007-4346-A623-98FCDB3271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3F3241-0BFC-4093-BB3A-E63AF6B9A8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E61AEC-C7F8-434C-93B5-F0AB353DC1ED}"/>
              </a:ext>
            </a:extLst>
          </p:cNvPr>
          <p:cNvSpPr>
            <a:spLocks noGrp="1"/>
          </p:cNvSpPr>
          <p:nvPr>
            <p:ph type="dt" sz="half" idx="10"/>
          </p:nvPr>
        </p:nvSpPr>
        <p:spPr/>
        <p:txBody>
          <a:bodyPr/>
          <a:lstStyle/>
          <a:p>
            <a:fld id="{C7CE57D6-970F-4852-BBB1-F7FFD174D2A0}" type="datetimeFigureOut">
              <a:rPr lang="en-US" smtClean="0"/>
              <a:t>4/29/2022</a:t>
            </a:fld>
            <a:endParaRPr lang="en-US"/>
          </a:p>
        </p:txBody>
      </p:sp>
      <p:sp>
        <p:nvSpPr>
          <p:cNvPr id="6" name="Footer Placeholder 5">
            <a:extLst>
              <a:ext uri="{FF2B5EF4-FFF2-40B4-BE49-F238E27FC236}">
                <a16:creationId xmlns:a16="http://schemas.microsoft.com/office/drawing/2014/main" id="{F0DF384C-88CB-40B4-BC24-02BC1A8694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A8418E-1D5E-40B7-9F8E-2ACA9F8B77EA}"/>
              </a:ext>
            </a:extLst>
          </p:cNvPr>
          <p:cNvSpPr>
            <a:spLocks noGrp="1"/>
          </p:cNvSpPr>
          <p:nvPr>
            <p:ph type="sldNum" sz="quarter" idx="12"/>
          </p:nvPr>
        </p:nvSpPr>
        <p:spPr/>
        <p:txBody>
          <a:bodyPr/>
          <a:lstStyle/>
          <a:p>
            <a:fld id="{31DB3DF4-29A8-46DE-A397-88F44F89194A}" type="slidenum">
              <a:rPr lang="en-US" smtClean="0"/>
              <a:t>‹#›</a:t>
            </a:fld>
            <a:endParaRPr lang="en-US"/>
          </a:p>
        </p:txBody>
      </p:sp>
    </p:spTree>
    <p:extLst>
      <p:ext uri="{BB962C8B-B14F-4D97-AF65-F5344CB8AC3E}">
        <p14:creationId xmlns:p14="http://schemas.microsoft.com/office/powerpoint/2010/main" val="4232540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C4B2-4BEB-42B8-A6AA-464A7B99DC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E3510E-34C3-422D-ACC4-1BDCD634FD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4ECD72-4963-4B10-AEE2-FFB36F80FA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306D13-9690-4C2A-936D-09E47CF3AB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ED2111-BBA2-45F5-AE11-7143AC713C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1CB608-004D-4665-BB6F-8E437620A0C2}"/>
              </a:ext>
            </a:extLst>
          </p:cNvPr>
          <p:cNvSpPr>
            <a:spLocks noGrp="1"/>
          </p:cNvSpPr>
          <p:nvPr>
            <p:ph type="dt" sz="half" idx="10"/>
          </p:nvPr>
        </p:nvSpPr>
        <p:spPr/>
        <p:txBody>
          <a:bodyPr/>
          <a:lstStyle/>
          <a:p>
            <a:fld id="{C7CE57D6-970F-4852-BBB1-F7FFD174D2A0}" type="datetimeFigureOut">
              <a:rPr lang="en-US" smtClean="0"/>
              <a:t>4/29/2022</a:t>
            </a:fld>
            <a:endParaRPr lang="en-US"/>
          </a:p>
        </p:txBody>
      </p:sp>
      <p:sp>
        <p:nvSpPr>
          <p:cNvPr id="8" name="Footer Placeholder 7">
            <a:extLst>
              <a:ext uri="{FF2B5EF4-FFF2-40B4-BE49-F238E27FC236}">
                <a16:creationId xmlns:a16="http://schemas.microsoft.com/office/drawing/2014/main" id="{89B042A4-587C-4A9D-8E04-AD00BA10B9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182331-9FC3-43C7-B179-04039482BF69}"/>
              </a:ext>
            </a:extLst>
          </p:cNvPr>
          <p:cNvSpPr>
            <a:spLocks noGrp="1"/>
          </p:cNvSpPr>
          <p:nvPr>
            <p:ph type="sldNum" sz="quarter" idx="12"/>
          </p:nvPr>
        </p:nvSpPr>
        <p:spPr/>
        <p:txBody>
          <a:bodyPr/>
          <a:lstStyle/>
          <a:p>
            <a:fld id="{31DB3DF4-29A8-46DE-A397-88F44F89194A}" type="slidenum">
              <a:rPr lang="en-US" smtClean="0"/>
              <a:t>‹#›</a:t>
            </a:fld>
            <a:endParaRPr lang="en-US"/>
          </a:p>
        </p:txBody>
      </p:sp>
    </p:spTree>
    <p:extLst>
      <p:ext uri="{BB962C8B-B14F-4D97-AF65-F5344CB8AC3E}">
        <p14:creationId xmlns:p14="http://schemas.microsoft.com/office/powerpoint/2010/main" val="1317993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A6FAE-A38D-48D3-A08C-B0957222AF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B4AE32-4F6C-4E8E-BDC3-7805914D8528}"/>
              </a:ext>
            </a:extLst>
          </p:cNvPr>
          <p:cNvSpPr>
            <a:spLocks noGrp="1"/>
          </p:cNvSpPr>
          <p:nvPr>
            <p:ph type="dt" sz="half" idx="10"/>
          </p:nvPr>
        </p:nvSpPr>
        <p:spPr/>
        <p:txBody>
          <a:bodyPr/>
          <a:lstStyle/>
          <a:p>
            <a:fld id="{C7CE57D6-970F-4852-BBB1-F7FFD174D2A0}" type="datetimeFigureOut">
              <a:rPr lang="en-US" smtClean="0"/>
              <a:t>4/29/2022</a:t>
            </a:fld>
            <a:endParaRPr lang="en-US"/>
          </a:p>
        </p:txBody>
      </p:sp>
      <p:sp>
        <p:nvSpPr>
          <p:cNvPr id="4" name="Footer Placeholder 3">
            <a:extLst>
              <a:ext uri="{FF2B5EF4-FFF2-40B4-BE49-F238E27FC236}">
                <a16:creationId xmlns:a16="http://schemas.microsoft.com/office/drawing/2014/main" id="{E9C8ED5F-7B68-4EBD-AF0D-3FCC463B86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8FFDAF-828B-48DD-BF5A-56CE28066203}"/>
              </a:ext>
            </a:extLst>
          </p:cNvPr>
          <p:cNvSpPr>
            <a:spLocks noGrp="1"/>
          </p:cNvSpPr>
          <p:nvPr>
            <p:ph type="sldNum" sz="quarter" idx="12"/>
          </p:nvPr>
        </p:nvSpPr>
        <p:spPr/>
        <p:txBody>
          <a:bodyPr/>
          <a:lstStyle/>
          <a:p>
            <a:fld id="{31DB3DF4-29A8-46DE-A397-88F44F89194A}" type="slidenum">
              <a:rPr lang="en-US" smtClean="0"/>
              <a:t>‹#›</a:t>
            </a:fld>
            <a:endParaRPr lang="en-US"/>
          </a:p>
        </p:txBody>
      </p:sp>
    </p:spTree>
    <p:extLst>
      <p:ext uri="{BB962C8B-B14F-4D97-AF65-F5344CB8AC3E}">
        <p14:creationId xmlns:p14="http://schemas.microsoft.com/office/powerpoint/2010/main" val="1840867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0728D2-F0FA-418A-833D-7BE8D209853F}"/>
              </a:ext>
            </a:extLst>
          </p:cNvPr>
          <p:cNvSpPr>
            <a:spLocks noGrp="1"/>
          </p:cNvSpPr>
          <p:nvPr>
            <p:ph type="dt" sz="half" idx="10"/>
          </p:nvPr>
        </p:nvSpPr>
        <p:spPr/>
        <p:txBody>
          <a:bodyPr/>
          <a:lstStyle/>
          <a:p>
            <a:fld id="{C7CE57D6-970F-4852-BBB1-F7FFD174D2A0}" type="datetimeFigureOut">
              <a:rPr lang="en-US" smtClean="0"/>
              <a:t>4/29/2022</a:t>
            </a:fld>
            <a:endParaRPr lang="en-US"/>
          </a:p>
        </p:txBody>
      </p:sp>
      <p:sp>
        <p:nvSpPr>
          <p:cNvPr id="3" name="Footer Placeholder 2">
            <a:extLst>
              <a:ext uri="{FF2B5EF4-FFF2-40B4-BE49-F238E27FC236}">
                <a16:creationId xmlns:a16="http://schemas.microsoft.com/office/drawing/2014/main" id="{2B1687C3-A722-4636-AB6F-B248CC1F91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97009A-FB9B-4AA3-9F16-8A7A0912B5BA}"/>
              </a:ext>
            </a:extLst>
          </p:cNvPr>
          <p:cNvSpPr>
            <a:spLocks noGrp="1"/>
          </p:cNvSpPr>
          <p:nvPr>
            <p:ph type="sldNum" sz="quarter" idx="12"/>
          </p:nvPr>
        </p:nvSpPr>
        <p:spPr/>
        <p:txBody>
          <a:bodyPr/>
          <a:lstStyle/>
          <a:p>
            <a:fld id="{31DB3DF4-29A8-46DE-A397-88F44F89194A}" type="slidenum">
              <a:rPr lang="en-US" smtClean="0"/>
              <a:t>‹#›</a:t>
            </a:fld>
            <a:endParaRPr lang="en-US"/>
          </a:p>
        </p:txBody>
      </p:sp>
    </p:spTree>
    <p:extLst>
      <p:ext uri="{BB962C8B-B14F-4D97-AF65-F5344CB8AC3E}">
        <p14:creationId xmlns:p14="http://schemas.microsoft.com/office/powerpoint/2010/main" val="614028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CDEE6-C376-4E1C-89C3-FB683A7815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D7CC73-2E1D-4F68-92A3-4213C7B82C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5CA065-ACAC-4549-8F78-637F940835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E22BB9-42CD-4AE9-AD04-4DB2E96C42D6}"/>
              </a:ext>
            </a:extLst>
          </p:cNvPr>
          <p:cNvSpPr>
            <a:spLocks noGrp="1"/>
          </p:cNvSpPr>
          <p:nvPr>
            <p:ph type="dt" sz="half" idx="10"/>
          </p:nvPr>
        </p:nvSpPr>
        <p:spPr/>
        <p:txBody>
          <a:bodyPr/>
          <a:lstStyle/>
          <a:p>
            <a:fld id="{C7CE57D6-970F-4852-BBB1-F7FFD174D2A0}" type="datetimeFigureOut">
              <a:rPr lang="en-US" smtClean="0"/>
              <a:t>4/29/2022</a:t>
            </a:fld>
            <a:endParaRPr lang="en-US"/>
          </a:p>
        </p:txBody>
      </p:sp>
      <p:sp>
        <p:nvSpPr>
          <p:cNvPr id="6" name="Footer Placeholder 5">
            <a:extLst>
              <a:ext uri="{FF2B5EF4-FFF2-40B4-BE49-F238E27FC236}">
                <a16:creationId xmlns:a16="http://schemas.microsoft.com/office/drawing/2014/main" id="{EFB51FC7-94D8-4CC1-8DC1-92DD37F5AB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299B7E-B960-4B6C-B251-9B73EF371DC7}"/>
              </a:ext>
            </a:extLst>
          </p:cNvPr>
          <p:cNvSpPr>
            <a:spLocks noGrp="1"/>
          </p:cNvSpPr>
          <p:nvPr>
            <p:ph type="sldNum" sz="quarter" idx="12"/>
          </p:nvPr>
        </p:nvSpPr>
        <p:spPr/>
        <p:txBody>
          <a:bodyPr/>
          <a:lstStyle/>
          <a:p>
            <a:fld id="{31DB3DF4-29A8-46DE-A397-88F44F89194A}" type="slidenum">
              <a:rPr lang="en-US" smtClean="0"/>
              <a:t>‹#›</a:t>
            </a:fld>
            <a:endParaRPr lang="en-US"/>
          </a:p>
        </p:txBody>
      </p:sp>
    </p:spTree>
    <p:extLst>
      <p:ext uri="{BB962C8B-B14F-4D97-AF65-F5344CB8AC3E}">
        <p14:creationId xmlns:p14="http://schemas.microsoft.com/office/powerpoint/2010/main" val="443683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E372-A245-43E3-A68B-B38DCA963C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C198A1-1F74-4CCA-8BFE-A2F923054F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6DA019-0E58-4E6E-91BE-0ED31EADF2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1E3EF6-814D-475E-8CBD-38C230FEE38C}"/>
              </a:ext>
            </a:extLst>
          </p:cNvPr>
          <p:cNvSpPr>
            <a:spLocks noGrp="1"/>
          </p:cNvSpPr>
          <p:nvPr>
            <p:ph type="dt" sz="half" idx="10"/>
          </p:nvPr>
        </p:nvSpPr>
        <p:spPr/>
        <p:txBody>
          <a:bodyPr/>
          <a:lstStyle/>
          <a:p>
            <a:fld id="{C7CE57D6-970F-4852-BBB1-F7FFD174D2A0}" type="datetimeFigureOut">
              <a:rPr lang="en-US" smtClean="0"/>
              <a:t>4/29/2022</a:t>
            </a:fld>
            <a:endParaRPr lang="en-US"/>
          </a:p>
        </p:txBody>
      </p:sp>
      <p:sp>
        <p:nvSpPr>
          <p:cNvPr id="6" name="Footer Placeholder 5">
            <a:extLst>
              <a:ext uri="{FF2B5EF4-FFF2-40B4-BE49-F238E27FC236}">
                <a16:creationId xmlns:a16="http://schemas.microsoft.com/office/drawing/2014/main" id="{610FDFFB-2439-4361-8F99-5E26ED230C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7CA55-93AE-478D-90F7-CDC1AEE73430}"/>
              </a:ext>
            </a:extLst>
          </p:cNvPr>
          <p:cNvSpPr>
            <a:spLocks noGrp="1"/>
          </p:cNvSpPr>
          <p:nvPr>
            <p:ph type="sldNum" sz="quarter" idx="12"/>
          </p:nvPr>
        </p:nvSpPr>
        <p:spPr/>
        <p:txBody>
          <a:bodyPr/>
          <a:lstStyle/>
          <a:p>
            <a:fld id="{31DB3DF4-29A8-46DE-A397-88F44F89194A}" type="slidenum">
              <a:rPr lang="en-US" smtClean="0"/>
              <a:t>‹#›</a:t>
            </a:fld>
            <a:endParaRPr lang="en-US"/>
          </a:p>
        </p:txBody>
      </p:sp>
    </p:spTree>
    <p:extLst>
      <p:ext uri="{BB962C8B-B14F-4D97-AF65-F5344CB8AC3E}">
        <p14:creationId xmlns:p14="http://schemas.microsoft.com/office/powerpoint/2010/main" val="2563209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0BD854-D117-4864-90AE-C2AC75FD2C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B62FBC-A285-4389-83E1-2E4F0D909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7280FB-3330-49CA-B90E-47B8A35861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E57D6-970F-4852-BBB1-F7FFD174D2A0}" type="datetimeFigureOut">
              <a:rPr lang="en-US" smtClean="0"/>
              <a:t>4/29/2022</a:t>
            </a:fld>
            <a:endParaRPr lang="en-US"/>
          </a:p>
        </p:txBody>
      </p:sp>
      <p:sp>
        <p:nvSpPr>
          <p:cNvPr id="5" name="Footer Placeholder 4">
            <a:extLst>
              <a:ext uri="{FF2B5EF4-FFF2-40B4-BE49-F238E27FC236}">
                <a16:creationId xmlns:a16="http://schemas.microsoft.com/office/drawing/2014/main" id="{EA0B21D8-278A-4F15-8E61-03AEE42A9D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273926-BD9A-4EBC-A45C-33216625CC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B3DF4-29A8-46DE-A397-88F44F89194A}" type="slidenum">
              <a:rPr lang="en-US" smtClean="0"/>
              <a:t>‹#›</a:t>
            </a:fld>
            <a:endParaRPr lang="en-US"/>
          </a:p>
        </p:txBody>
      </p:sp>
      <p:grpSp>
        <p:nvGrpSpPr>
          <p:cNvPr id="7" name="Group 6">
            <a:extLst>
              <a:ext uri="{FF2B5EF4-FFF2-40B4-BE49-F238E27FC236}">
                <a16:creationId xmlns:a16="http://schemas.microsoft.com/office/drawing/2014/main" id="{5B4506EE-C0A0-4F15-B755-DC43550C6064}"/>
              </a:ext>
            </a:extLst>
          </p:cNvPr>
          <p:cNvGrpSpPr/>
          <p:nvPr userDrawn="1"/>
        </p:nvGrpSpPr>
        <p:grpSpPr>
          <a:xfrm>
            <a:off x="1" y="0"/>
            <a:ext cx="12192003" cy="6858000"/>
            <a:chOff x="1" y="0"/>
            <a:chExt cx="12192003" cy="6858000"/>
          </a:xfrm>
        </p:grpSpPr>
        <p:grpSp>
          <p:nvGrpSpPr>
            <p:cNvPr id="8" name="Group 7">
              <a:extLst>
                <a:ext uri="{FF2B5EF4-FFF2-40B4-BE49-F238E27FC236}">
                  <a16:creationId xmlns:a16="http://schemas.microsoft.com/office/drawing/2014/main" id="{D0D7A63E-E1A3-4D51-9F3C-92042793196B}"/>
                </a:ext>
              </a:extLst>
            </p:cNvPr>
            <p:cNvGrpSpPr/>
            <p:nvPr/>
          </p:nvGrpSpPr>
          <p:grpSpPr>
            <a:xfrm>
              <a:off x="304803" y="0"/>
              <a:ext cx="11631469" cy="6858000"/>
              <a:chOff x="387927" y="0"/>
              <a:chExt cx="11631469" cy="6858000"/>
            </a:xfrm>
          </p:grpSpPr>
          <p:cxnSp>
            <p:nvCxnSpPr>
              <p:cNvPr id="26" name="Straight Connector 25">
                <a:extLst>
                  <a:ext uri="{FF2B5EF4-FFF2-40B4-BE49-F238E27FC236}">
                    <a16:creationId xmlns:a16="http://schemas.microsoft.com/office/drawing/2014/main" id="{A589EEB0-18C9-4B5C-BE2E-156B3298D40F}"/>
                  </a:ext>
                </a:extLst>
              </p:cNvPr>
              <p:cNvCxnSpPr/>
              <p:nvPr/>
            </p:nvCxnSpPr>
            <p:spPr>
              <a:xfrm>
                <a:off x="387927"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05B4D2C-A71B-48E8-B6E2-B5514F9CF4E9}"/>
                  </a:ext>
                </a:extLst>
              </p:cNvPr>
              <p:cNvCxnSpPr/>
              <p:nvPr/>
            </p:nvCxnSpPr>
            <p:spPr>
              <a:xfrm>
                <a:off x="803563"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0CCEFF-FF94-4257-8786-11E385D4D88A}"/>
                  </a:ext>
                </a:extLst>
              </p:cNvPr>
              <p:cNvCxnSpPr/>
              <p:nvPr/>
            </p:nvCxnSpPr>
            <p:spPr>
              <a:xfrm>
                <a:off x="1214582"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81A514-3721-4EE3-AFC2-4A38581CCF16}"/>
                  </a:ext>
                </a:extLst>
              </p:cNvPr>
              <p:cNvCxnSpPr/>
              <p:nvPr/>
            </p:nvCxnSpPr>
            <p:spPr>
              <a:xfrm>
                <a:off x="1630218"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DA044F8-041C-4965-9EFC-74A45AB4830F}"/>
                  </a:ext>
                </a:extLst>
              </p:cNvPr>
              <p:cNvCxnSpPr/>
              <p:nvPr/>
            </p:nvCxnSpPr>
            <p:spPr>
              <a:xfrm>
                <a:off x="2041236"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C81068-2CD7-424F-8B40-3B1599B664C0}"/>
                  </a:ext>
                </a:extLst>
              </p:cNvPr>
              <p:cNvCxnSpPr/>
              <p:nvPr/>
            </p:nvCxnSpPr>
            <p:spPr>
              <a:xfrm>
                <a:off x="2456872"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58B9763-06A7-4EA7-964D-FEAE9EDED0FC}"/>
                  </a:ext>
                </a:extLst>
              </p:cNvPr>
              <p:cNvCxnSpPr/>
              <p:nvPr/>
            </p:nvCxnSpPr>
            <p:spPr>
              <a:xfrm>
                <a:off x="2867891"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4AC392-3853-4B30-B129-FDCEA6DB97F2}"/>
                  </a:ext>
                </a:extLst>
              </p:cNvPr>
              <p:cNvCxnSpPr/>
              <p:nvPr/>
            </p:nvCxnSpPr>
            <p:spPr>
              <a:xfrm>
                <a:off x="3283527"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FBDF46E-0CE3-4B9F-ACE8-B81F64ADCD2B}"/>
                  </a:ext>
                </a:extLst>
              </p:cNvPr>
              <p:cNvCxnSpPr/>
              <p:nvPr/>
            </p:nvCxnSpPr>
            <p:spPr>
              <a:xfrm>
                <a:off x="3694546"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86C8B83-118D-4A32-9373-EB78746E0ED1}"/>
                  </a:ext>
                </a:extLst>
              </p:cNvPr>
              <p:cNvCxnSpPr/>
              <p:nvPr/>
            </p:nvCxnSpPr>
            <p:spPr>
              <a:xfrm>
                <a:off x="4110182"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18E253-0A90-4BE2-B1FB-C4E26B08DF64}"/>
                  </a:ext>
                </a:extLst>
              </p:cNvPr>
              <p:cNvCxnSpPr/>
              <p:nvPr/>
            </p:nvCxnSpPr>
            <p:spPr>
              <a:xfrm>
                <a:off x="4521201"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413D167-31C8-4002-9109-002E507EDE8A}"/>
                  </a:ext>
                </a:extLst>
              </p:cNvPr>
              <p:cNvCxnSpPr/>
              <p:nvPr/>
            </p:nvCxnSpPr>
            <p:spPr>
              <a:xfrm>
                <a:off x="4936837"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7CCDC13-05A2-4CCB-BA2B-7AA51091815D}"/>
                  </a:ext>
                </a:extLst>
              </p:cNvPr>
              <p:cNvCxnSpPr/>
              <p:nvPr/>
            </p:nvCxnSpPr>
            <p:spPr>
              <a:xfrm>
                <a:off x="5347855"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6888C29-EE36-4B8A-8EFA-48B0213A8E2D}"/>
                  </a:ext>
                </a:extLst>
              </p:cNvPr>
              <p:cNvCxnSpPr/>
              <p:nvPr/>
            </p:nvCxnSpPr>
            <p:spPr>
              <a:xfrm>
                <a:off x="5763491"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ABD9B03-3D43-412F-9106-AD0C4200F104}"/>
                  </a:ext>
                </a:extLst>
              </p:cNvPr>
              <p:cNvCxnSpPr/>
              <p:nvPr/>
            </p:nvCxnSpPr>
            <p:spPr>
              <a:xfrm>
                <a:off x="6174510"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457DA4A-6C20-48A0-A08E-29499131613B}"/>
                  </a:ext>
                </a:extLst>
              </p:cNvPr>
              <p:cNvCxnSpPr/>
              <p:nvPr/>
            </p:nvCxnSpPr>
            <p:spPr>
              <a:xfrm>
                <a:off x="6590146"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395DE7-21DF-4F2B-8CE1-D5153D9EACF2}"/>
                  </a:ext>
                </a:extLst>
              </p:cNvPr>
              <p:cNvCxnSpPr/>
              <p:nvPr/>
            </p:nvCxnSpPr>
            <p:spPr>
              <a:xfrm>
                <a:off x="7037821"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9E9024F-53D7-411B-97CD-D3B41B3CFA98}"/>
                  </a:ext>
                </a:extLst>
              </p:cNvPr>
              <p:cNvCxnSpPr/>
              <p:nvPr/>
            </p:nvCxnSpPr>
            <p:spPr>
              <a:xfrm>
                <a:off x="7453457"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EC52417-3663-4EDD-9E12-CAD5A86C4973}"/>
                  </a:ext>
                </a:extLst>
              </p:cNvPr>
              <p:cNvCxnSpPr/>
              <p:nvPr/>
            </p:nvCxnSpPr>
            <p:spPr>
              <a:xfrm>
                <a:off x="7864476"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4436351-8FAD-4D41-B0F7-7049E0A42719}"/>
                  </a:ext>
                </a:extLst>
              </p:cNvPr>
              <p:cNvCxnSpPr/>
              <p:nvPr/>
            </p:nvCxnSpPr>
            <p:spPr>
              <a:xfrm>
                <a:off x="8280112"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B7891A7-5B7D-4F9E-B8A3-968E2D237773}"/>
                  </a:ext>
                </a:extLst>
              </p:cNvPr>
              <p:cNvCxnSpPr/>
              <p:nvPr/>
            </p:nvCxnSpPr>
            <p:spPr>
              <a:xfrm>
                <a:off x="8691130"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AB43483-A25E-4862-AD1E-34632E258A28}"/>
                  </a:ext>
                </a:extLst>
              </p:cNvPr>
              <p:cNvCxnSpPr/>
              <p:nvPr/>
            </p:nvCxnSpPr>
            <p:spPr>
              <a:xfrm>
                <a:off x="9106766"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5CD5D66-C9B4-498C-9F14-82721C43BADB}"/>
                  </a:ext>
                </a:extLst>
              </p:cNvPr>
              <p:cNvCxnSpPr/>
              <p:nvPr/>
            </p:nvCxnSpPr>
            <p:spPr>
              <a:xfrm>
                <a:off x="9517785"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1D71FDA-2499-4E89-8D37-4397775184A0}"/>
                  </a:ext>
                </a:extLst>
              </p:cNvPr>
              <p:cNvCxnSpPr/>
              <p:nvPr/>
            </p:nvCxnSpPr>
            <p:spPr>
              <a:xfrm>
                <a:off x="9933421"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3D4E7C3-F8AC-42C5-9064-B75887094F8F}"/>
                  </a:ext>
                </a:extLst>
              </p:cNvPr>
              <p:cNvCxnSpPr/>
              <p:nvPr/>
            </p:nvCxnSpPr>
            <p:spPr>
              <a:xfrm>
                <a:off x="10366087"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0585327-402C-476A-8DA1-76BFEE190DEF}"/>
                  </a:ext>
                </a:extLst>
              </p:cNvPr>
              <p:cNvCxnSpPr/>
              <p:nvPr/>
            </p:nvCxnSpPr>
            <p:spPr>
              <a:xfrm>
                <a:off x="10777105"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CEE1285-2906-4EDC-8A14-410C6AB558AF}"/>
                  </a:ext>
                </a:extLst>
              </p:cNvPr>
              <p:cNvCxnSpPr/>
              <p:nvPr/>
            </p:nvCxnSpPr>
            <p:spPr>
              <a:xfrm>
                <a:off x="11192741"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90DDD11-ADCA-4899-8565-8FD7C84463E1}"/>
                  </a:ext>
                </a:extLst>
              </p:cNvPr>
              <p:cNvCxnSpPr/>
              <p:nvPr/>
            </p:nvCxnSpPr>
            <p:spPr>
              <a:xfrm>
                <a:off x="11603760"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5C51CA-0C75-49C5-A51A-FBE6F4F00819}"/>
                  </a:ext>
                </a:extLst>
              </p:cNvPr>
              <p:cNvCxnSpPr/>
              <p:nvPr/>
            </p:nvCxnSpPr>
            <p:spPr>
              <a:xfrm>
                <a:off x="12019396"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2C96995-8F79-4D04-AF89-7301335E8658}"/>
                </a:ext>
              </a:extLst>
            </p:cNvPr>
            <p:cNvGrpSpPr/>
            <p:nvPr/>
          </p:nvGrpSpPr>
          <p:grpSpPr>
            <a:xfrm rot="5400000">
              <a:off x="2994893" y="-2679990"/>
              <a:ext cx="6202219" cy="12192003"/>
              <a:chOff x="387927" y="-1"/>
              <a:chExt cx="6202219" cy="6858001"/>
            </a:xfrm>
          </p:grpSpPr>
          <p:cxnSp>
            <p:nvCxnSpPr>
              <p:cNvPr id="10" name="Straight Connector 9">
                <a:extLst>
                  <a:ext uri="{FF2B5EF4-FFF2-40B4-BE49-F238E27FC236}">
                    <a16:creationId xmlns:a16="http://schemas.microsoft.com/office/drawing/2014/main" id="{1255244F-5DD6-49A7-B7BD-C8B339375956}"/>
                  </a:ext>
                </a:extLst>
              </p:cNvPr>
              <p:cNvCxnSpPr/>
              <p:nvPr/>
            </p:nvCxnSpPr>
            <p:spPr>
              <a:xfrm>
                <a:off x="5347855" y="-1"/>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E30932-18A8-4573-9BDA-38B59557B47F}"/>
                  </a:ext>
                </a:extLst>
              </p:cNvPr>
              <p:cNvCxnSpPr/>
              <p:nvPr/>
            </p:nvCxnSpPr>
            <p:spPr>
              <a:xfrm>
                <a:off x="387927"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49D458-A338-4D9A-B0F2-3996C118EB3B}"/>
                  </a:ext>
                </a:extLst>
              </p:cNvPr>
              <p:cNvCxnSpPr/>
              <p:nvPr/>
            </p:nvCxnSpPr>
            <p:spPr>
              <a:xfrm>
                <a:off x="803563"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E798AF-357D-4BA0-BC01-189190D6288A}"/>
                  </a:ext>
                </a:extLst>
              </p:cNvPr>
              <p:cNvCxnSpPr/>
              <p:nvPr/>
            </p:nvCxnSpPr>
            <p:spPr>
              <a:xfrm>
                <a:off x="1214582"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7C43E8-670B-43DB-B8AD-836A9ADB2FB9}"/>
                  </a:ext>
                </a:extLst>
              </p:cNvPr>
              <p:cNvCxnSpPr/>
              <p:nvPr/>
            </p:nvCxnSpPr>
            <p:spPr>
              <a:xfrm>
                <a:off x="1630218"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DDF837-0CB5-4AE2-8894-41D6B6E3DDC6}"/>
                  </a:ext>
                </a:extLst>
              </p:cNvPr>
              <p:cNvCxnSpPr/>
              <p:nvPr/>
            </p:nvCxnSpPr>
            <p:spPr>
              <a:xfrm>
                <a:off x="2041236"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7397F5-69A5-431E-9291-94CF077339D6}"/>
                  </a:ext>
                </a:extLst>
              </p:cNvPr>
              <p:cNvCxnSpPr/>
              <p:nvPr/>
            </p:nvCxnSpPr>
            <p:spPr>
              <a:xfrm>
                <a:off x="2456872"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1B7B7F-605A-45C5-874D-0E0C2768725D}"/>
                  </a:ext>
                </a:extLst>
              </p:cNvPr>
              <p:cNvCxnSpPr/>
              <p:nvPr/>
            </p:nvCxnSpPr>
            <p:spPr>
              <a:xfrm>
                <a:off x="2867891"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EF12D7-19D1-4B5B-B1C9-754346CC868D}"/>
                  </a:ext>
                </a:extLst>
              </p:cNvPr>
              <p:cNvCxnSpPr/>
              <p:nvPr/>
            </p:nvCxnSpPr>
            <p:spPr>
              <a:xfrm>
                <a:off x="3283527"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0B0C3E-0DCD-4FDA-8EDB-5CA52B24E32D}"/>
                  </a:ext>
                </a:extLst>
              </p:cNvPr>
              <p:cNvCxnSpPr/>
              <p:nvPr/>
            </p:nvCxnSpPr>
            <p:spPr>
              <a:xfrm>
                <a:off x="3694546"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540F28-4569-43BA-8702-56A2A3F10AF0}"/>
                  </a:ext>
                </a:extLst>
              </p:cNvPr>
              <p:cNvCxnSpPr/>
              <p:nvPr/>
            </p:nvCxnSpPr>
            <p:spPr>
              <a:xfrm>
                <a:off x="4110182"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49D6FFD-4591-4071-9748-12F2C4DDFB8D}"/>
                  </a:ext>
                </a:extLst>
              </p:cNvPr>
              <p:cNvCxnSpPr/>
              <p:nvPr/>
            </p:nvCxnSpPr>
            <p:spPr>
              <a:xfrm>
                <a:off x="4521201"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1BB2E3C-7873-4DD9-840B-1BF68DC1FBEA}"/>
                  </a:ext>
                </a:extLst>
              </p:cNvPr>
              <p:cNvCxnSpPr/>
              <p:nvPr/>
            </p:nvCxnSpPr>
            <p:spPr>
              <a:xfrm>
                <a:off x="4936837"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8F0E4D9-144C-4DD6-8363-7AB7A17F1806}"/>
                  </a:ext>
                </a:extLst>
              </p:cNvPr>
              <p:cNvCxnSpPr/>
              <p:nvPr/>
            </p:nvCxnSpPr>
            <p:spPr>
              <a:xfrm>
                <a:off x="5763491"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4711715-4C6E-427F-91E8-D44F78C875CA}"/>
                  </a:ext>
                </a:extLst>
              </p:cNvPr>
              <p:cNvCxnSpPr/>
              <p:nvPr/>
            </p:nvCxnSpPr>
            <p:spPr>
              <a:xfrm>
                <a:off x="6174510"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DD8B86-B3DA-4D21-8D69-51E4227E3BB6}"/>
                  </a:ext>
                </a:extLst>
              </p:cNvPr>
              <p:cNvCxnSpPr/>
              <p:nvPr/>
            </p:nvCxnSpPr>
            <p:spPr>
              <a:xfrm>
                <a:off x="6590146" y="0"/>
                <a:ext cx="0" cy="6858000"/>
              </a:xfrm>
              <a:prstGeom prst="line">
                <a:avLst/>
              </a:prstGeom>
              <a:ln w="12700">
                <a:solidFill>
                  <a:schemeClr val="tx1">
                    <a:lumMod val="50000"/>
                    <a:lumOff val="50000"/>
                    <a:alpha val="16000"/>
                  </a:schemeClr>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08743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hyperlink" Target="https://homezene.com/best-inverter-acs-india/" TargetMode="External"/><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homezene.com/best-geysers-india/" TargetMode="External"/><Relationship Id="rId4" Type="http://schemas.openxmlformats.org/officeDocument/2006/relationships/hyperlink" Target="https://homezene.com/best-refrigerators-indi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A724D47-98B8-4C62-B53E-7050C04E0230}"/>
              </a:ext>
            </a:extLst>
          </p:cNvPr>
          <p:cNvSpPr>
            <a:spLocks noGrp="1"/>
          </p:cNvSpPr>
          <p:nvPr>
            <p:ph type="subTitle" idx="1"/>
          </p:nvPr>
        </p:nvSpPr>
        <p:spPr>
          <a:xfrm>
            <a:off x="1407586" y="2400107"/>
            <a:ext cx="10058400" cy="1820911"/>
          </a:xfrm>
        </p:spPr>
        <p:txBody>
          <a:bodyPr>
            <a:normAutofit/>
          </a:bodyPr>
          <a:lstStyle/>
          <a:p>
            <a:r>
              <a:rPr lang="en-US" b="1" dirty="0">
                <a:latin typeface="Tw Cen MT" panose="020B0602020104020603" pitchFamily="34" charset="0"/>
              </a:rPr>
              <a:t>TEAM MEMBERS </a:t>
            </a:r>
          </a:p>
          <a:p>
            <a:r>
              <a:rPr lang="en-US" b="1" dirty="0">
                <a:latin typeface="Tw Cen MT" panose="020B0602020104020603" pitchFamily="34" charset="0"/>
              </a:rPr>
              <a:t>SANJIL K C                                                    -   20BCE1855</a:t>
            </a:r>
          </a:p>
          <a:p>
            <a:r>
              <a:rPr lang="en-US" b="1" dirty="0">
                <a:latin typeface="Tw Cen MT" panose="020B0602020104020603" pitchFamily="34" charset="0"/>
              </a:rPr>
              <a:t>DEVARINTI DHAPATLA PUNEETH REDDY      -   20BCE1852</a:t>
            </a:r>
          </a:p>
          <a:p>
            <a:r>
              <a:rPr lang="en-US" b="1" dirty="0">
                <a:latin typeface="Tw Cen MT" panose="020B0602020104020603" pitchFamily="34" charset="0"/>
              </a:rPr>
              <a:t>RAJAN SINGH                                               -   20BCE1780</a:t>
            </a:r>
          </a:p>
          <a:p>
            <a:endParaRPr lang="en-US" b="1" dirty="0">
              <a:latin typeface="Caviar Dreams" panose="020B0402020204020504" pitchFamily="34" charset="0"/>
            </a:endParaRPr>
          </a:p>
          <a:p>
            <a:endParaRPr lang="en-US" b="1" dirty="0">
              <a:latin typeface="Caviar Dreams" panose="020B0402020204020504" pitchFamily="34" charset="0"/>
            </a:endParaRPr>
          </a:p>
          <a:p>
            <a:endParaRPr lang="en-US" b="1" dirty="0">
              <a:latin typeface="Caviar Dreams" panose="020B0402020204020504" pitchFamily="34" charset="0"/>
            </a:endParaRPr>
          </a:p>
        </p:txBody>
      </p:sp>
      <p:sp>
        <p:nvSpPr>
          <p:cNvPr id="3" name="Title 2">
            <a:extLst>
              <a:ext uri="{FF2B5EF4-FFF2-40B4-BE49-F238E27FC236}">
                <a16:creationId xmlns:a16="http://schemas.microsoft.com/office/drawing/2014/main" id="{4AC0B5D9-F027-41F9-95A6-A6D4D66CADF7}"/>
              </a:ext>
            </a:extLst>
          </p:cNvPr>
          <p:cNvSpPr>
            <a:spLocks noGrp="1"/>
          </p:cNvSpPr>
          <p:nvPr>
            <p:ph type="ctrTitle"/>
          </p:nvPr>
        </p:nvSpPr>
        <p:spPr>
          <a:xfrm>
            <a:off x="1500628" y="2029455"/>
            <a:ext cx="10131327" cy="1012435"/>
          </a:xfrm>
        </p:spPr>
        <p:txBody>
          <a:bodyPr>
            <a:normAutofit fontScale="90000"/>
          </a:bodyPr>
          <a:lstStyle/>
          <a:p>
            <a:r>
              <a:rPr lang="en-US" b="1" dirty="0">
                <a:latin typeface="Tw Cen MT" panose="020B0602020104020603" pitchFamily="34" charset="0"/>
              </a:rPr>
              <a:t>AUTOMATIC</a:t>
            </a:r>
            <a:br>
              <a:rPr lang="en-US" b="1" dirty="0">
                <a:latin typeface="Tw Cen MT" panose="020B0602020104020603" pitchFamily="34" charset="0"/>
              </a:rPr>
            </a:br>
            <a:r>
              <a:rPr lang="en-US" b="1" dirty="0">
                <a:latin typeface="Tw Cen MT" panose="020B0602020104020603" pitchFamily="34" charset="0"/>
              </a:rPr>
              <a:t>ROOM TEMPERATURE CONTROLLER  USING ARDUINO </a:t>
            </a:r>
            <a:br>
              <a:rPr lang="en-US" b="1" dirty="0">
                <a:latin typeface="Tw Cen MT" panose="020B0602020104020603" pitchFamily="34" charset="0"/>
              </a:rPr>
            </a:br>
            <a:endParaRPr lang="en-US" dirty="0">
              <a:latin typeface="AdamGorry-Lights" panose="020F0702020204020204" pitchFamily="34" charset="0"/>
            </a:endParaRPr>
          </a:p>
        </p:txBody>
      </p:sp>
      <p:cxnSp>
        <p:nvCxnSpPr>
          <p:cNvPr id="11" name="Straight Connector 10">
            <a:extLst>
              <a:ext uri="{FF2B5EF4-FFF2-40B4-BE49-F238E27FC236}">
                <a16:creationId xmlns:a16="http://schemas.microsoft.com/office/drawing/2014/main" id="{E7AF00DD-102C-4A4B-BB2D-F0CD3D9C8A49}"/>
              </a:ext>
            </a:extLst>
          </p:cNvPr>
          <p:cNvCxnSpPr>
            <a:cxnSpLocks/>
          </p:cNvCxnSpPr>
          <p:nvPr/>
        </p:nvCxnSpPr>
        <p:spPr>
          <a:xfrm>
            <a:off x="11943986" y="609094"/>
            <a:ext cx="0" cy="179101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6367209F-8264-47BC-BD18-A5D819DDA9F4}"/>
              </a:ext>
            </a:extLst>
          </p:cNvPr>
          <p:cNvGrpSpPr/>
          <p:nvPr/>
        </p:nvGrpSpPr>
        <p:grpSpPr>
          <a:xfrm>
            <a:off x="11730828" y="-3217"/>
            <a:ext cx="461172" cy="461172"/>
            <a:chOff x="11730828" y="-3217"/>
            <a:chExt cx="461172" cy="461172"/>
          </a:xfrm>
        </p:grpSpPr>
        <p:sp>
          <p:nvSpPr>
            <p:cNvPr id="17" name="TextBox 16">
              <a:extLst>
                <a:ext uri="{FF2B5EF4-FFF2-40B4-BE49-F238E27FC236}">
                  <a16:creationId xmlns:a16="http://schemas.microsoft.com/office/drawing/2014/main" id="{CBEF3DDE-C6F1-43A5-A014-EE7F77CF96DF}"/>
                </a:ext>
              </a:extLst>
            </p:cNvPr>
            <p:cNvSpPr txBox="1"/>
            <p:nvPr/>
          </p:nvSpPr>
          <p:spPr>
            <a:xfrm>
              <a:off x="11793143" y="96564"/>
              <a:ext cx="301686" cy="261610"/>
            </a:xfrm>
            <a:prstGeom prst="rect">
              <a:avLst/>
            </a:prstGeom>
            <a:noFill/>
          </p:spPr>
          <p:txBody>
            <a:bodyPr wrap="none" rtlCol="0">
              <a:spAutoFit/>
            </a:bodyPr>
            <a:lstStyle/>
            <a:p>
              <a:r>
                <a:rPr lang="en-US" sz="1100" spc="300" dirty="0">
                  <a:solidFill>
                    <a:schemeClr val="tx1">
                      <a:lumMod val="50000"/>
                      <a:lumOff val="50000"/>
                    </a:schemeClr>
                  </a:solidFill>
                  <a:latin typeface="Arial" panose="020B0604020202020204" pitchFamily="34" charset="0"/>
                  <a:cs typeface="Arial" panose="020B0604020202020204" pitchFamily="34" charset="0"/>
                </a:rPr>
                <a:t>1</a:t>
              </a:r>
            </a:p>
          </p:txBody>
        </p:sp>
        <p:sp>
          <p:nvSpPr>
            <p:cNvPr id="18" name="Rectangle 17">
              <a:extLst>
                <a:ext uri="{FF2B5EF4-FFF2-40B4-BE49-F238E27FC236}">
                  <a16:creationId xmlns:a16="http://schemas.microsoft.com/office/drawing/2014/main" id="{E1C61BD4-6B91-4830-82F6-84D46981A5F2}"/>
                </a:ext>
              </a:extLst>
            </p:cNvPr>
            <p:cNvSpPr/>
            <p:nvPr/>
          </p:nvSpPr>
          <p:spPr>
            <a:xfrm>
              <a:off x="11730828" y="-3217"/>
              <a:ext cx="461172" cy="461172"/>
            </a:xfrm>
            <a:prstGeom prst="rect">
              <a:avLst/>
            </a:prstGeom>
            <a:solidFill>
              <a:schemeClr val="bg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Chevron 18">
              <a:extLst>
                <a:ext uri="{FF2B5EF4-FFF2-40B4-BE49-F238E27FC236}">
                  <a16:creationId xmlns:a16="http://schemas.microsoft.com/office/drawing/2014/main" id="{63DA6392-FC75-4AC3-878B-B276A970B185}"/>
                </a:ext>
              </a:extLst>
            </p:cNvPr>
            <p:cNvSpPr/>
            <p:nvPr/>
          </p:nvSpPr>
          <p:spPr>
            <a:xfrm rot="5400000">
              <a:off x="11869990" y="135945"/>
              <a:ext cx="182847" cy="182847"/>
            </a:xfrm>
            <a:prstGeom prst="chevron">
              <a:avLst>
                <a:gd name="adj" fmla="val 523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 name="Freeform: Shape 22">
            <a:extLst>
              <a:ext uri="{FF2B5EF4-FFF2-40B4-BE49-F238E27FC236}">
                <a16:creationId xmlns:a16="http://schemas.microsoft.com/office/drawing/2014/main" id="{9E665B6D-D1E0-4DD9-A13F-7C31EF400E3D}"/>
              </a:ext>
            </a:extLst>
          </p:cNvPr>
          <p:cNvSpPr/>
          <p:nvPr/>
        </p:nvSpPr>
        <p:spPr>
          <a:xfrm>
            <a:off x="-10590460" y="-6700"/>
            <a:ext cx="12217023" cy="6858000"/>
          </a:xfrm>
          <a:custGeom>
            <a:avLst/>
            <a:gdLst>
              <a:gd name="connsiteX0" fmla="*/ 0 w 12217023"/>
              <a:gd name="connsiteY0" fmla="*/ 0 h 6858000"/>
              <a:gd name="connsiteX1" fmla="*/ 11817626 w 12217023"/>
              <a:gd name="connsiteY1" fmla="*/ 0 h 6858000"/>
              <a:gd name="connsiteX2" fmla="*/ 11817626 w 12217023"/>
              <a:gd name="connsiteY2" fmla="*/ 246529 h 6858000"/>
              <a:gd name="connsiteX3" fmla="*/ 12102721 w 12217023"/>
              <a:gd name="connsiteY3" fmla="*/ 246529 h 6858000"/>
              <a:gd name="connsiteX4" fmla="*/ 12217023 w 12217023"/>
              <a:gd name="connsiteY4" fmla="*/ 360831 h 6858000"/>
              <a:gd name="connsiteX5" fmla="*/ 12217023 w 12217023"/>
              <a:gd name="connsiteY5" fmla="*/ 1611581 h 6858000"/>
              <a:gd name="connsiteX6" fmla="*/ 12102721 w 12217023"/>
              <a:gd name="connsiteY6" fmla="*/ 1725883 h 6858000"/>
              <a:gd name="connsiteX7" fmla="*/ 11817626 w 12217023"/>
              <a:gd name="connsiteY7" fmla="*/ 1725883 h 6858000"/>
              <a:gd name="connsiteX8" fmla="*/ 11817626 w 12217023"/>
              <a:gd name="connsiteY8" fmla="*/ 6858000 h 6858000"/>
              <a:gd name="connsiteX9" fmla="*/ 0 w 1221702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7023" h="6858000">
                <a:moveTo>
                  <a:pt x="0" y="0"/>
                </a:moveTo>
                <a:lnTo>
                  <a:pt x="11817626" y="0"/>
                </a:lnTo>
                <a:lnTo>
                  <a:pt x="11817626" y="246529"/>
                </a:lnTo>
                <a:lnTo>
                  <a:pt x="12102721" y="246529"/>
                </a:lnTo>
                <a:cubicBezTo>
                  <a:pt x="12165848" y="246529"/>
                  <a:pt x="12217023" y="297704"/>
                  <a:pt x="12217023" y="360831"/>
                </a:cubicBezTo>
                <a:lnTo>
                  <a:pt x="12217023" y="1611581"/>
                </a:lnTo>
                <a:cubicBezTo>
                  <a:pt x="12217023" y="1674708"/>
                  <a:pt x="12165848" y="1725883"/>
                  <a:pt x="12102721" y="1725883"/>
                </a:cubicBezTo>
                <a:lnTo>
                  <a:pt x="11817626" y="1725883"/>
                </a:lnTo>
                <a:lnTo>
                  <a:pt x="11817626" y="6858000"/>
                </a:lnTo>
                <a:lnTo>
                  <a:pt x="0" y="6858000"/>
                </a:lnTo>
                <a:close/>
              </a:path>
            </a:pathLst>
          </a:custGeom>
          <a:solidFill>
            <a:schemeClr val="bg1">
              <a:lumMod val="95000"/>
            </a:schemeClr>
          </a:solidFill>
          <a:ln>
            <a:solidFill>
              <a:schemeClr val="bg1">
                <a:lumMod val="95000"/>
              </a:schemeClr>
            </a:solidFill>
          </a:ln>
          <a:effectLst>
            <a:outerShdw blurRad="127000" dist="381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846560BD-1DB3-450C-B9A3-DA9193C46BD1}"/>
              </a:ext>
            </a:extLst>
          </p:cNvPr>
          <p:cNvSpPr/>
          <p:nvPr/>
        </p:nvSpPr>
        <p:spPr>
          <a:xfrm>
            <a:off x="-10765004"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1449687 h 6858000"/>
              <a:gd name="connsiteX3" fmla="*/ 12079611 w 12193913"/>
              <a:gd name="connsiteY3" fmla="*/ 1449687 h 6858000"/>
              <a:gd name="connsiteX4" fmla="*/ 12193913 w 12193913"/>
              <a:gd name="connsiteY4" fmla="*/ 1563989 h 6858000"/>
              <a:gd name="connsiteX5" fmla="*/ 12193913 w 12193913"/>
              <a:gd name="connsiteY5" fmla="*/ 2814739 h 6858000"/>
              <a:gd name="connsiteX6" fmla="*/ 12079611 w 12193913"/>
              <a:gd name="connsiteY6" fmla="*/ 2929041 h 6858000"/>
              <a:gd name="connsiteX7" fmla="*/ 11817626 w 12193913"/>
              <a:gd name="connsiteY7" fmla="*/ 2929041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1449687"/>
                </a:lnTo>
                <a:lnTo>
                  <a:pt x="12079611" y="1449687"/>
                </a:lnTo>
                <a:cubicBezTo>
                  <a:pt x="12142738" y="1449687"/>
                  <a:pt x="12193913" y="1500862"/>
                  <a:pt x="12193913" y="1563989"/>
                </a:cubicBezTo>
                <a:lnTo>
                  <a:pt x="12193913" y="2814739"/>
                </a:lnTo>
                <a:cubicBezTo>
                  <a:pt x="12193913" y="2877866"/>
                  <a:pt x="12142738" y="2929041"/>
                  <a:pt x="12079611" y="2929041"/>
                </a:cubicBezTo>
                <a:lnTo>
                  <a:pt x="11817626" y="2929041"/>
                </a:lnTo>
                <a:lnTo>
                  <a:pt x="11817626" y="6858000"/>
                </a:lnTo>
                <a:lnTo>
                  <a:pt x="0" y="6858000"/>
                </a:lnTo>
                <a:close/>
              </a:path>
            </a:pathLst>
          </a:custGeom>
          <a:solidFill>
            <a:schemeClr val="bg1">
              <a:lumMod val="85000"/>
            </a:schemeClr>
          </a:solidFill>
          <a:ln>
            <a:solidFill>
              <a:schemeClr val="bg1">
                <a:lumMod val="85000"/>
              </a:schemeClr>
            </a:solidFill>
          </a:ln>
          <a:effectLst>
            <a:outerShdw blurRad="127000" dist="381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A94EB775-AB8A-4D9F-93C7-9A93FC2AE21E}"/>
              </a:ext>
            </a:extLst>
          </p:cNvPr>
          <p:cNvSpPr/>
          <p:nvPr/>
        </p:nvSpPr>
        <p:spPr>
          <a:xfrm>
            <a:off x="-10952307"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2278545 h 6858000"/>
              <a:gd name="connsiteX3" fmla="*/ 12079611 w 12193913"/>
              <a:gd name="connsiteY3" fmla="*/ 2278545 h 6858000"/>
              <a:gd name="connsiteX4" fmla="*/ 12193913 w 12193913"/>
              <a:gd name="connsiteY4" fmla="*/ 2392847 h 6858000"/>
              <a:gd name="connsiteX5" fmla="*/ 12193913 w 12193913"/>
              <a:gd name="connsiteY5" fmla="*/ 3643597 h 6858000"/>
              <a:gd name="connsiteX6" fmla="*/ 12079611 w 12193913"/>
              <a:gd name="connsiteY6" fmla="*/ 3757899 h 6858000"/>
              <a:gd name="connsiteX7" fmla="*/ 11817626 w 12193913"/>
              <a:gd name="connsiteY7" fmla="*/ 3757899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2278545"/>
                </a:lnTo>
                <a:lnTo>
                  <a:pt x="12079611" y="2278545"/>
                </a:lnTo>
                <a:cubicBezTo>
                  <a:pt x="12142738" y="2278545"/>
                  <a:pt x="12193913" y="2329720"/>
                  <a:pt x="12193913" y="2392847"/>
                </a:cubicBezTo>
                <a:lnTo>
                  <a:pt x="12193913" y="3643597"/>
                </a:lnTo>
                <a:cubicBezTo>
                  <a:pt x="12193913" y="3706724"/>
                  <a:pt x="12142738" y="3757899"/>
                  <a:pt x="12079611" y="3757899"/>
                </a:cubicBezTo>
                <a:lnTo>
                  <a:pt x="11817626" y="3757899"/>
                </a:lnTo>
                <a:lnTo>
                  <a:pt x="11817626" y="6858000"/>
                </a:lnTo>
                <a:lnTo>
                  <a:pt x="0" y="6858000"/>
                </a:lnTo>
                <a:close/>
              </a:path>
            </a:pathLst>
          </a:custGeom>
          <a:solidFill>
            <a:schemeClr val="bg1">
              <a:lumMod val="75000"/>
            </a:schemeClr>
          </a:solidFill>
          <a:ln>
            <a:solidFill>
              <a:schemeClr val="bg1">
                <a:lumMod val="75000"/>
              </a:schemeClr>
            </a:solidFill>
          </a:ln>
          <a:effectLst>
            <a:outerShdw blurRad="127000" dist="381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A5820F83-50FB-4114-B214-543D6E2B0BFC}"/>
              </a:ext>
            </a:extLst>
          </p:cNvPr>
          <p:cNvSpPr/>
          <p:nvPr/>
        </p:nvSpPr>
        <p:spPr>
          <a:xfrm>
            <a:off x="-11129729" y="-1675"/>
            <a:ext cx="12176422" cy="6858000"/>
          </a:xfrm>
          <a:custGeom>
            <a:avLst/>
            <a:gdLst>
              <a:gd name="connsiteX0" fmla="*/ 0 w 12176422"/>
              <a:gd name="connsiteY0" fmla="*/ 0 h 6858000"/>
              <a:gd name="connsiteX1" fmla="*/ 11817626 w 12176422"/>
              <a:gd name="connsiteY1" fmla="*/ 0 h 6858000"/>
              <a:gd name="connsiteX2" fmla="*/ 11817626 w 12176422"/>
              <a:gd name="connsiteY2" fmla="*/ 3179706 h 6858000"/>
              <a:gd name="connsiteX3" fmla="*/ 12062120 w 12176422"/>
              <a:gd name="connsiteY3" fmla="*/ 3179706 h 6858000"/>
              <a:gd name="connsiteX4" fmla="*/ 12176422 w 12176422"/>
              <a:gd name="connsiteY4" fmla="*/ 3294008 h 6858000"/>
              <a:gd name="connsiteX5" fmla="*/ 12176422 w 12176422"/>
              <a:gd name="connsiteY5" fmla="*/ 4544758 h 6858000"/>
              <a:gd name="connsiteX6" fmla="*/ 12062120 w 12176422"/>
              <a:gd name="connsiteY6" fmla="*/ 4659060 h 6858000"/>
              <a:gd name="connsiteX7" fmla="*/ 11817626 w 12176422"/>
              <a:gd name="connsiteY7" fmla="*/ 4659060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3179706"/>
                </a:lnTo>
                <a:lnTo>
                  <a:pt x="12062120" y="3179706"/>
                </a:lnTo>
                <a:cubicBezTo>
                  <a:pt x="12125247" y="3179706"/>
                  <a:pt x="12176422" y="3230881"/>
                  <a:pt x="12176422" y="3294008"/>
                </a:cubicBezTo>
                <a:lnTo>
                  <a:pt x="12176422" y="4544758"/>
                </a:lnTo>
                <a:cubicBezTo>
                  <a:pt x="12176422" y="4607885"/>
                  <a:pt x="12125247" y="4659060"/>
                  <a:pt x="12062120" y="4659060"/>
                </a:cubicBezTo>
                <a:lnTo>
                  <a:pt x="11817626" y="4659060"/>
                </a:lnTo>
                <a:lnTo>
                  <a:pt x="11817626" y="6858000"/>
                </a:lnTo>
                <a:lnTo>
                  <a:pt x="0" y="6858000"/>
                </a:lnTo>
                <a:close/>
              </a:path>
            </a:pathLst>
          </a:custGeom>
          <a:solidFill>
            <a:schemeClr val="bg1">
              <a:lumMod val="65000"/>
            </a:schemeClr>
          </a:solidFill>
          <a:ln>
            <a:solidFill>
              <a:schemeClr val="bg1">
                <a:lumMod val="65000"/>
              </a:schemeClr>
            </a:solidFill>
          </a:ln>
          <a:effectLst>
            <a:outerShdw blurRad="127000" dist="381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7639BFA1-6D9F-4E35-B248-5A91BB1B4F7C}"/>
              </a:ext>
            </a:extLst>
          </p:cNvPr>
          <p:cNvSpPr/>
          <p:nvPr/>
        </p:nvSpPr>
        <p:spPr>
          <a:xfrm>
            <a:off x="-11327383" y="-3350"/>
            <a:ext cx="12176422" cy="6858000"/>
          </a:xfrm>
          <a:custGeom>
            <a:avLst/>
            <a:gdLst>
              <a:gd name="connsiteX0" fmla="*/ 0 w 12176422"/>
              <a:gd name="connsiteY0" fmla="*/ 0 h 6858000"/>
              <a:gd name="connsiteX1" fmla="*/ 11817626 w 12176422"/>
              <a:gd name="connsiteY1" fmla="*/ 0 h 6858000"/>
              <a:gd name="connsiteX2" fmla="*/ 11817626 w 12176422"/>
              <a:gd name="connsiteY2" fmla="*/ 4080867 h 6858000"/>
              <a:gd name="connsiteX3" fmla="*/ 12062120 w 12176422"/>
              <a:gd name="connsiteY3" fmla="*/ 4080867 h 6858000"/>
              <a:gd name="connsiteX4" fmla="*/ 12176422 w 12176422"/>
              <a:gd name="connsiteY4" fmla="*/ 4195169 h 6858000"/>
              <a:gd name="connsiteX5" fmla="*/ 12176422 w 12176422"/>
              <a:gd name="connsiteY5" fmla="*/ 5445919 h 6858000"/>
              <a:gd name="connsiteX6" fmla="*/ 12062120 w 12176422"/>
              <a:gd name="connsiteY6" fmla="*/ 5560221 h 6858000"/>
              <a:gd name="connsiteX7" fmla="*/ 11817626 w 12176422"/>
              <a:gd name="connsiteY7" fmla="*/ 5560221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4080867"/>
                </a:lnTo>
                <a:lnTo>
                  <a:pt x="12062120" y="4080867"/>
                </a:lnTo>
                <a:cubicBezTo>
                  <a:pt x="12125247" y="4080867"/>
                  <a:pt x="12176422" y="4132042"/>
                  <a:pt x="12176422" y="4195169"/>
                </a:cubicBezTo>
                <a:lnTo>
                  <a:pt x="12176422" y="5445919"/>
                </a:lnTo>
                <a:cubicBezTo>
                  <a:pt x="12176422" y="5509046"/>
                  <a:pt x="12125247" y="5560221"/>
                  <a:pt x="12062120" y="5560221"/>
                </a:cubicBezTo>
                <a:lnTo>
                  <a:pt x="11817626" y="5560221"/>
                </a:lnTo>
                <a:lnTo>
                  <a:pt x="11817626" y="6858000"/>
                </a:lnTo>
                <a:lnTo>
                  <a:pt x="0" y="6858000"/>
                </a:lnTo>
                <a:close/>
              </a:path>
            </a:pathLst>
          </a:custGeom>
          <a:solidFill>
            <a:schemeClr val="bg1">
              <a:lumMod val="50000"/>
            </a:schemeClr>
          </a:solidFill>
          <a:ln>
            <a:solidFill>
              <a:schemeClr val="bg1">
                <a:lumMod val="50000"/>
              </a:schemeClr>
            </a:solidFill>
          </a:ln>
          <a:effectLst>
            <a:outerShdw blurRad="127000" dist="381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8CEC465A-A583-482C-80B7-E051DCA48471}"/>
              </a:ext>
            </a:extLst>
          </p:cNvPr>
          <p:cNvSpPr/>
          <p:nvPr/>
        </p:nvSpPr>
        <p:spPr>
          <a:xfrm>
            <a:off x="-11490622" y="-5025"/>
            <a:ext cx="12176422" cy="6858000"/>
          </a:xfrm>
          <a:custGeom>
            <a:avLst/>
            <a:gdLst>
              <a:gd name="connsiteX0" fmla="*/ 0 w 12176422"/>
              <a:gd name="connsiteY0" fmla="*/ 0 h 6858000"/>
              <a:gd name="connsiteX1" fmla="*/ 11817626 w 12176422"/>
              <a:gd name="connsiteY1" fmla="*/ 0 h 6858000"/>
              <a:gd name="connsiteX2" fmla="*/ 11817626 w 12176422"/>
              <a:gd name="connsiteY2" fmla="*/ 5157165 h 6858000"/>
              <a:gd name="connsiteX3" fmla="*/ 12062120 w 12176422"/>
              <a:gd name="connsiteY3" fmla="*/ 5157165 h 6858000"/>
              <a:gd name="connsiteX4" fmla="*/ 12176422 w 12176422"/>
              <a:gd name="connsiteY4" fmla="*/ 5271467 h 6858000"/>
              <a:gd name="connsiteX5" fmla="*/ 12176422 w 12176422"/>
              <a:gd name="connsiteY5" fmla="*/ 6522217 h 6858000"/>
              <a:gd name="connsiteX6" fmla="*/ 12062120 w 12176422"/>
              <a:gd name="connsiteY6" fmla="*/ 6636519 h 6858000"/>
              <a:gd name="connsiteX7" fmla="*/ 11817626 w 12176422"/>
              <a:gd name="connsiteY7" fmla="*/ 6636519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5157165"/>
                </a:lnTo>
                <a:lnTo>
                  <a:pt x="12062120" y="5157165"/>
                </a:lnTo>
                <a:cubicBezTo>
                  <a:pt x="12125247" y="5157165"/>
                  <a:pt x="12176422" y="5208340"/>
                  <a:pt x="12176422" y="5271467"/>
                </a:cubicBezTo>
                <a:lnTo>
                  <a:pt x="12176422" y="6522217"/>
                </a:lnTo>
                <a:cubicBezTo>
                  <a:pt x="12176422" y="6585344"/>
                  <a:pt x="12125247" y="6636519"/>
                  <a:pt x="12062120" y="6636519"/>
                </a:cubicBezTo>
                <a:lnTo>
                  <a:pt x="11817626" y="6636519"/>
                </a:lnTo>
                <a:lnTo>
                  <a:pt x="11817626" y="6858000"/>
                </a:lnTo>
                <a:lnTo>
                  <a:pt x="0" y="6858000"/>
                </a:lnTo>
                <a:close/>
              </a:path>
            </a:pathLst>
          </a:custGeom>
          <a:solidFill>
            <a:schemeClr val="tx1">
              <a:lumMod val="65000"/>
              <a:lumOff val="35000"/>
            </a:schemeClr>
          </a:solidFill>
          <a:ln>
            <a:solidFill>
              <a:schemeClr val="tx1">
                <a:lumMod val="65000"/>
                <a:lumOff val="35000"/>
              </a:schemeClr>
            </a:solidFill>
          </a:ln>
          <a:effectLst>
            <a:outerShdw blurRad="127000" dist="381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7227343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0000">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14:bounceEnd="40000">
                                          <p:cBhvr additive="base">
                                            <p:cTn id="7" dur="1000" fill="hold"/>
                                            <p:tgtEl>
                                              <p:spTgt spid="23"/>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14:bounceEnd="40000">
                                          <p:cBhvr additive="base">
                                            <p:cTn id="11" dur="1000" fill="hold"/>
                                            <p:tgtEl>
                                              <p:spTgt spid="24"/>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0000">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14:bounceEnd="40000">
                                          <p:cBhvr additive="base">
                                            <p:cTn id="15" dur="1000" fill="hold"/>
                                            <p:tgtEl>
                                              <p:spTgt spid="25"/>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40000">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14:bounceEnd="40000">
                                          <p:cBhvr additive="base">
                                            <p:cTn id="19" dur="1000" fill="hold"/>
                                            <p:tgtEl>
                                              <p:spTgt spid="26"/>
                                            </p:tgtEl>
                                            <p:attrNameLst>
                                              <p:attrName>ppt_x</p:attrName>
                                            </p:attrNameLst>
                                          </p:cBhvr>
                                          <p:tavLst>
                                            <p:tav tm="0">
                                              <p:val>
                                                <p:strVal val="0-#ppt_w/2"/>
                                              </p:val>
                                            </p:tav>
                                            <p:tav tm="100000">
                                              <p:val>
                                                <p:strVal val="#ppt_x"/>
                                              </p:val>
                                            </p:tav>
                                          </p:tavLst>
                                        </p:anim>
                                        <p:anim calcmode="lin" valueType="num" p14:bounceEnd="40000">
                                          <p:cBhvr additive="base">
                                            <p:cTn id="20" dur="1000" fill="hold"/>
                                            <p:tgtEl>
                                              <p:spTgt spid="2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40000">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14:bounceEnd="40000">
                                          <p:cBhvr additive="base">
                                            <p:cTn id="23" dur="1000" fill="hold"/>
                                            <p:tgtEl>
                                              <p:spTgt spid="27"/>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2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40000">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14:bounceEnd="40000">
                                          <p:cBhvr additive="base">
                                            <p:cTn id="27" dur="1000" fill="hold"/>
                                            <p:tgtEl>
                                              <p:spTgt spid="28"/>
                                            </p:tgtEl>
                                            <p:attrNameLst>
                                              <p:attrName>ppt_x</p:attrName>
                                            </p:attrNameLst>
                                          </p:cBhvr>
                                          <p:tavLst>
                                            <p:tav tm="0">
                                              <p:val>
                                                <p:strVal val="0-#ppt_w/2"/>
                                              </p:val>
                                            </p:tav>
                                            <p:tav tm="100000">
                                              <p:val>
                                                <p:strVal val="#ppt_x"/>
                                              </p:val>
                                            </p:tav>
                                          </p:tavLst>
                                        </p:anim>
                                        <p:anim calcmode="lin" valueType="num" p14:bounceEnd="40000">
                                          <p:cBhvr additive="base">
                                            <p:cTn id="28" dur="1000" fill="hold"/>
                                            <p:tgtEl>
                                              <p:spTgt spid="28"/>
                                            </p:tgtEl>
                                            <p:attrNameLst>
                                              <p:attrName>ppt_y</p:attrName>
                                            </p:attrNameLst>
                                          </p:cBhvr>
                                          <p:tavLst>
                                            <p:tav tm="0">
                                              <p:val>
                                                <p:strVal val="#ppt_y"/>
                                              </p:val>
                                            </p:tav>
                                            <p:tav tm="100000">
                                              <p:val>
                                                <p:strVal val="#ppt_y"/>
                                              </p:val>
                                            </p:tav>
                                          </p:tavLst>
                                        </p:anim>
                                      </p:childTnLst>
                                    </p:cTn>
                                  </p:par>
                                  <p:par>
                                    <p:cTn id="29" presetID="53" presetClass="entr" presetSubtype="16" fill="hold" grpId="0" nodeType="withEffect">
                                      <p:stCondLst>
                                        <p:cond delay="1250"/>
                                      </p:stCondLst>
                                      <p:childTnLst>
                                        <p:set>
                                          <p:cBhvr>
                                            <p:cTn id="30" dur="1" fill="hold">
                                              <p:stCondLst>
                                                <p:cond delay="0"/>
                                              </p:stCondLst>
                                            </p:cTn>
                                            <p:tgtEl>
                                              <p:spTgt spid="3"/>
                                            </p:tgtEl>
                                            <p:attrNameLst>
                                              <p:attrName>style.visibility</p:attrName>
                                            </p:attrNameLst>
                                          </p:cBhvr>
                                          <p:to>
                                            <p:strVal val="visible"/>
                                          </p:to>
                                        </p:set>
                                        <p:anim calcmode="lin" valueType="num">
                                          <p:cBhvr>
                                            <p:cTn id="31" dur="750" fill="hold"/>
                                            <p:tgtEl>
                                              <p:spTgt spid="3"/>
                                            </p:tgtEl>
                                            <p:attrNameLst>
                                              <p:attrName>ppt_w</p:attrName>
                                            </p:attrNameLst>
                                          </p:cBhvr>
                                          <p:tavLst>
                                            <p:tav tm="0">
                                              <p:val>
                                                <p:fltVal val="0"/>
                                              </p:val>
                                            </p:tav>
                                            <p:tav tm="100000">
                                              <p:val>
                                                <p:strVal val="#ppt_w"/>
                                              </p:val>
                                            </p:tav>
                                          </p:tavLst>
                                        </p:anim>
                                        <p:anim calcmode="lin" valueType="num">
                                          <p:cBhvr>
                                            <p:cTn id="32" dur="750" fill="hold"/>
                                            <p:tgtEl>
                                              <p:spTgt spid="3"/>
                                            </p:tgtEl>
                                            <p:attrNameLst>
                                              <p:attrName>ppt_h</p:attrName>
                                            </p:attrNameLst>
                                          </p:cBhvr>
                                          <p:tavLst>
                                            <p:tav tm="0">
                                              <p:val>
                                                <p:fltVal val="0"/>
                                              </p:val>
                                            </p:tav>
                                            <p:tav tm="100000">
                                              <p:val>
                                                <p:strVal val="#ppt_h"/>
                                              </p:val>
                                            </p:tav>
                                          </p:tavLst>
                                        </p:anim>
                                        <p:animEffect transition="in" filter="fade">
                                          <p:cBhvr>
                                            <p:cTn id="33" dur="750"/>
                                            <p:tgtEl>
                                              <p:spTgt spid="3"/>
                                            </p:tgtEl>
                                          </p:cBhvr>
                                        </p:animEffect>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anim calcmode="lin" valueType="num">
                                          <p:cBhvr>
                                            <p:cTn id="3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2">
                                                <p:txEl>
                                                  <p:pRg st="0" end="0"/>
                                                </p:txEl>
                                              </p:spTgt>
                                            </p:tgtEl>
                                          </p:cBhvr>
                                        </p:animEffect>
                                      </p:childTnLst>
                                    </p:cTn>
                                  </p:par>
                                </p:childTnLst>
                              </p:cTn>
                            </p:par>
                            <p:par>
                              <p:cTn id="40" fill="hold">
                                <p:stCondLst>
                                  <p:cond delay="2500"/>
                                </p:stCondLst>
                                <p:childTnLst>
                                  <p:par>
                                    <p:cTn id="41" presetID="53" presetClass="entr" presetSubtype="16" fill="hold" grpId="0" nodeType="after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 calcmode="lin" valueType="num">
                                          <p:cBhvr>
                                            <p:cTn id="43"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44"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45" dur="500"/>
                                            <p:tgtEl>
                                              <p:spTgt spid="2">
                                                <p:txEl>
                                                  <p:pRg st="1" end="1"/>
                                                </p:txEl>
                                              </p:spTgt>
                                            </p:tgtEl>
                                          </p:cBhvr>
                                        </p:animEffect>
                                      </p:childTnLst>
                                    </p:cTn>
                                  </p:par>
                                </p:childTnLst>
                              </p:cTn>
                            </p:par>
                            <p:par>
                              <p:cTn id="46" fill="hold">
                                <p:stCondLst>
                                  <p:cond delay="3000"/>
                                </p:stCondLst>
                                <p:childTnLst>
                                  <p:par>
                                    <p:cTn id="47" presetID="53" presetClass="entr" presetSubtype="16" fill="hold" grpId="0" nodeType="after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p:cTn id="49"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50"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51" dur="500"/>
                                            <p:tgtEl>
                                              <p:spTgt spid="2">
                                                <p:txEl>
                                                  <p:pRg st="2" end="2"/>
                                                </p:txEl>
                                              </p:spTgt>
                                            </p:tgtEl>
                                          </p:cBhvr>
                                        </p:animEffect>
                                      </p:childTnLst>
                                    </p:cTn>
                                  </p:par>
                                </p:childTnLst>
                              </p:cTn>
                            </p:par>
                            <p:par>
                              <p:cTn id="52" fill="hold">
                                <p:stCondLst>
                                  <p:cond delay="3500"/>
                                </p:stCondLst>
                                <p:childTnLst>
                                  <p:par>
                                    <p:cTn id="53" presetID="53" presetClass="entr" presetSubtype="16" fill="hold" grpId="0" nodeType="afterEffect">
                                      <p:stCondLst>
                                        <p:cond delay="0"/>
                                      </p:stCondLst>
                                      <p:childTnLst>
                                        <p:set>
                                          <p:cBhvr>
                                            <p:cTn id="54" dur="1" fill="hold">
                                              <p:stCondLst>
                                                <p:cond delay="0"/>
                                              </p:stCondLst>
                                            </p:cTn>
                                            <p:tgtEl>
                                              <p:spTgt spid="2">
                                                <p:txEl>
                                                  <p:pRg st="3" end="3"/>
                                                </p:txEl>
                                              </p:spTgt>
                                            </p:tgtEl>
                                            <p:attrNameLst>
                                              <p:attrName>style.visibility</p:attrName>
                                            </p:attrNameLst>
                                          </p:cBhvr>
                                          <p:to>
                                            <p:strVal val="visible"/>
                                          </p:to>
                                        </p:set>
                                        <p:anim calcmode="lin" valueType="num">
                                          <p:cBhvr>
                                            <p:cTn id="55"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56"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5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23" grpId="0" animBg="1"/>
          <p:bldP spid="24" grpId="0" animBg="1"/>
          <p:bldP spid="25" grpId="0" animBg="1"/>
          <p:bldP spid="26" grpId="0" animBg="1"/>
          <p:bldP spid="27" grpId="0" animBg="1"/>
          <p:bldP spid="2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0-#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0" fill="hold"/>
                                            <p:tgtEl>
                                              <p:spTgt spid="24"/>
                                            </p:tgtEl>
                                            <p:attrNameLst>
                                              <p:attrName>ppt_x</p:attrName>
                                            </p:attrNameLst>
                                          </p:cBhvr>
                                          <p:tavLst>
                                            <p:tav tm="0">
                                              <p:val>
                                                <p:strVal val="0-#ppt_w/2"/>
                                              </p:val>
                                            </p:tav>
                                            <p:tav tm="100000">
                                              <p:val>
                                                <p:strVal val="#ppt_x"/>
                                              </p:val>
                                            </p:tav>
                                          </p:tavLst>
                                        </p:anim>
                                        <p:anim calcmode="lin" valueType="num">
                                          <p:cBhvr additive="base">
                                            <p:cTn id="12" dur="10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0-#ppt_w/2"/>
                                              </p:val>
                                            </p:tav>
                                            <p:tav tm="100000">
                                              <p:val>
                                                <p:strVal val="#ppt_x"/>
                                              </p:val>
                                            </p:tav>
                                          </p:tavLst>
                                        </p:anim>
                                        <p:anim calcmode="lin" valueType="num">
                                          <p:cBhvr additive="base">
                                            <p:cTn id="16" dur="100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0-#ppt_w/2"/>
                                              </p:val>
                                            </p:tav>
                                            <p:tav tm="100000">
                                              <p:val>
                                                <p:strVal val="#ppt_x"/>
                                              </p:val>
                                            </p:tav>
                                          </p:tavLst>
                                        </p:anim>
                                        <p:anim calcmode="lin" valueType="num">
                                          <p:cBhvr additive="base">
                                            <p:cTn id="20" dur="1000" fill="hold"/>
                                            <p:tgtEl>
                                              <p:spTgt spid="2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0-#ppt_w/2"/>
                                              </p:val>
                                            </p:tav>
                                            <p:tav tm="100000">
                                              <p:val>
                                                <p:strVal val="#ppt_x"/>
                                              </p:val>
                                            </p:tav>
                                          </p:tavLst>
                                        </p:anim>
                                        <p:anim calcmode="lin" valueType="num">
                                          <p:cBhvr additive="base">
                                            <p:cTn id="24" dur="1000" fill="hold"/>
                                            <p:tgtEl>
                                              <p:spTgt spid="2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1000" fill="hold"/>
                                            <p:tgtEl>
                                              <p:spTgt spid="28"/>
                                            </p:tgtEl>
                                            <p:attrNameLst>
                                              <p:attrName>ppt_x</p:attrName>
                                            </p:attrNameLst>
                                          </p:cBhvr>
                                          <p:tavLst>
                                            <p:tav tm="0">
                                              <p:val>
                                                <p:strVal val="0-#ppt_w/2"/>
                                              </p:val>
                                            </p:tav>
                                            <p:tav tm="100000">
                                              <p:val>
                                                <p:strVal val="#ppt_x"/>
                                              </p:val>
                                            </p:tav>
                                          </p:tavLst>
                                        </p:anim>
                                        <p:anim calcmode="lin" valueType="num">
                                          <p:cBhvr additive="base">
                                            <p:cTn id="28" dur="1000" fill="hold"/>
                                            <p:tgtEl>
                                              <p:spTgt spid="28"/>
                                            </p:tgtEl>
                                            <p:attrNameLst>
                                              <p:attrName>ppt_y</p:attrName>
                                            </p:attrNameLst>
                                          </p:cBhvr>
                                          <p:tavLst>
                                            <p:tav tm="0">
                                              <p:val>
                                                <p:strVal val="#ppt_y"/>
                                              </p:val>
                                            </p:tav>
                                            <p:tav tm="100000">
                                              <p:val>
                                                <p:strVal val="#ppt_y"/>
                                              </p:val>
                                            </p:tav>
                                          </p:tavLst>
                                        </p:anim>
                                      </p:childTnLst>
                                    </p:cTn>
                                  </p:par>
                                  <p:par>
                                    <p:cTn id="29" presetID="53" presetClass="entr" presetSubtype="16" fill="hold" grpId="0" nodeType="withEffect">
                                      <p:stCondLst>
                                        <p:cond delay="1250"/>
                                      </p:stCondLst>
                                      <p:childTnLst>
                                        <p:set>
                                          <p:cBhvr>
                                            <p:cTn id="30" dur="1" fill="hold">
                                              <p:stCondLst>
                                                <p:cond delay="0"/>
                                              </p:stCondLst>
                                            </p:cTn>
                                            <p:tgtEl>
                                              <p:spTgt spid="3"/>
                                            </p:tgtEl>
                                            <p:attrNameLst>
                                              <p:attrName>style.visibility</p:attrName>
                                            </p:attrNameLst>
                                          </p:cBhvr>
                                          <p:to>
                                            <p:strVal val="visible"/>
                                          </p:to>
                                        </p:set>
                                        <p:anim calcmode="lin" valueType="num">
                                          <p:cBhvr>
                                            <p:cTn id="31" dur="750" fill="hold"/>
                                            <p:tgtEl>
                                              <p:spTgt spid="3"/>
                                            </p:tgtEl>
                                            <p:attrNameLst>
                                              <p:attrName>ppt_w</p:attrName>
                                            </p:attrNameLst>
                                          </p:cBhvr>
                                          <p:tavLst>
                                            <p:tav tm="0">
                                              <p:val>
                                                <p:fltVal val="0"/>
                                              </p:val>
                                            </p:tav>
                                            <p:tav tm="100000">
                                              <p:val>
                                                <p:strVal val="#ppt_w"/>
                                              </p:val>
                                            </p:tav>
                                          </p:tavLst>
                                        </p:anim>
                                        <p:anim calcmode="lin" valueType="num">
                                          <p:cBhvr>
                                            <p:cTn id="32" dur="750" fill="hold"/>
                                            <p:tgtEl>
                                              <p:spTgt spid="3"/>
                                            </p:tgtEl>
                                            <p:attrNameLst>
                                              <p:attrName>ppt_h</p:attrName>
                                            </p:attrNameLst>
                                          </p:cBhvr>
                                          <p:tavLst>
                                            <p:tav tm="0">
                                              <p:val>
                                                <p:fltVal val="0"/>
                                              </p:val>
                                            </p:tav>
                                            <p:tav tm="100000">
                                              <p:val>
                                                <p:strVal val="#ppt_h"/>
                                              </p:val>
                                            </p:tav>
                                          </p:tavLst>
                                        </p:anim>
                                        <p:animEffect transition="in" filter="fade">
                                          <p:cBhvr>
                                            <p:cTn id="33" dur="750"/>
                                            <p:tgtEl>
                                              <p:spTgt spid="3"/>
                                            </p:tgtEl>
                                          </p:cBhvr>
                                        </p:animEffect>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anim calcmode="lin" valueType="num">
                                          <p:cBhvr>
                                            <p:cTn id="3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2">
                                                <p:txEl>
                                                  <p:pRg st="0" end="0"/>
                                                </p:txEl>
                                              </p:spTgt>
                                            </p:tgtEl>
                                          </p:cBhvr>
                                        </p:animEffect>
                                      </p:childTnLst>
                                    </p:cTn>
                                  </p:par>
                                </p:childTnLst>
                              </p:cTn>
                            </p:par>
                            <p:par>
                              <p:cTn id="40" fill="hold">
                                <p:stCondLst>
                                  <p:cond delay="2500"/>
                                </p:stCondLst>
                                <p:childTnLst>
                                  <p:par>
                                    <p:cTn id="41" presetID="53" presetClass="entr" presetSubtype="16" fill="hold" grpId="0" nodeType="after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 calcmode="lin" valueType="num">
                                          <p:cBhvr>
                                            <p:cTn id="43"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44"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45" dur="500"/>
                                            <p:tgtEl>
                                              <p:spTgt spid="2">
                                                <p:txEl>
                                                  <p:pRg st="1" end="1"/>
                                                </p:txEl>
                                              </p:spTgt>
                                            </p:tgtEl>
                                          </p:cBhvr>
                                        </p:animEffect>
                                      </p:childTnLst>
                                    </p:cTn>
                                  </p:par>
                                </p:childTnLst>
                              </p:cTn>
                            </p:par>
                            <p:par>
                              <p:cTn id="46" fill="hold">
                                <p:stCondLst>
                                  <p:cond delay="3000"/>
                                </p:stCondLst>
                                <p:childTnLst>
                                  <p:par>
                                    <p:cTn id="47" presetID="53" presetClass="entr" presetSubtype="16" fill="hold" grpId="0" nodeType="after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p:cTn id="49"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50"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51" dur="500"/>
                                            <p:tgtEl>
                                              <p:spTgt spid="2">
                                                <p:txEl>
                                                  <p:pRg st="2" end="2"/>
                                                </p:txEl>
                                              </p:spTgt>
                                            </p:tgtEl>
                                          </p:cBhvr>
                                        </p:animEffect>
                                      </p:childTnLst>
                                    </p:cTn>
                                  </p:par>
                                </p:childTnLst>
                              </p:cTn>
                            </p:par>
                            <p:par>
                              <p:cTn id="52" fill="hold">
                                <p:stCondLst>
                                  <p:cond delay="3500"/>
                                </p:stCondLst>
                                <p:childTnLst>
                                  <p:par>
                                    <p:cTn id="53" presetID="53" presetClass="entr" presetSubtype="16" fill="hold" grpId="0" nodeType="afterEffect">
                                      <p:stCondLst>
                                        <p:cond delay="0"/>
                                      </p:stCondLst>
                                      <p:childTnLst>
                                        <p:set>
                                          <p:cBhvr>
                                            <p:cTn id="54" dur="1" fill="hold">
                                              <p:stCondLst>
                                                <p:cond delay="0"/>
                                              </p:stCondLst>
                                            </p:cTn>
                                            <p:tgtEl>
                                              <p:spTgt spid="2">
                                                <p:txEl>
                                                  <p:pRg st="3" end="3"/>
                                                </p:txEl>
                                              </p:spTgt>
                                            </p:tgtEl>
                                            <p:attrNameLst>
                                              <p:attrName>style.visibility</p:attrName>
                                            </p:attrNameLst>
                                          </p:cBhvr>
                                          <p:to>
                                            <p:strVal val="visible"/>
                                          </p:to>
                                        </p:set>
                                        <p:anim calcmode="lin" valueType="num">
                                          <p:cBhvr>
                                            <p:cTn id="55"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56"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5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23" grpId="0" animBg="1"/>
          <p:bldP spid="24" grpId="0" animBg="1"/>
          <p:bldP spid="25" grpId="0" animBg="1"/>
          <p:bldP spid="26" grpId="0" animBg="1"/>
          <p:bldP spid="27" grpId="0" animBg="1"/>
          <p:bldP spid="28"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5103A0-1921-42B0-B77C-0C4411CB95C9}"/>
              </a:ext>
            </a:extLst>
          </p:cNvPr>
          <p:cNvSpPr/>
          <p:nvPr/>
        </p:nvSpPr>
        <p:spPr>
          <a:xfrm>
            <a:off x="-108315" y="-6700"/>
            <a:ext cx="12217023" cy="6858000"/>
          </a:xfrm>
          <a:custGeom>
            <a:avLst/>
            <a:gdLst>
              <a:gd name="connsiteX0" fmla="*/ 0 w 12217023"/>
              <a:gd name="connsiteY0" fmla="*/ 0 h 6858000"/>
              <a:gd name="connsiteX1" fmla="*/ 11817626 w 12217023"/>
              <a:gd name="connsiteY1" fmla="*/ 0 h 6858000"/>
              <a:gd name="connsiteX2" fmla="*/ 11817626 w 12217023"/>
              <a:gd name="connsiteY2" fmla="*/ 246529 h 6858000"/>
              <a:gd name="connsiteX3" fmla="*/ 12102721 w 12217023"/>
              <a:gd name="connsiteY3" fmla="*/ 246529 h 6858000"/>
              <a:gd name="connsiteX4" fmla="*/ 12217023 w 12217023"/>
              <a:gd name="connsiteY4" fmla="*/ 360831 h 6858000"/>
              <a:gd name="connsiteX5" fmla="*/ 12217023 w 12217023"/>
              <a:gd name="connsiteY5" fmla="*/ 1611581 h 6858000"/>
              <a:gd name="connsiteX6" fmla="*/ 12102721 w 12217023"/>
              <a:gd name="connsiteY6" fmla="*/ 1725883 h 6858000"/>
              <a:gd name="connsiteX7" fmla="*/ 11817626 w 12217023"/>
              <a:gd name="connsiteY7" fmla="*/ 1725883 h 6858000"/>
              <a:gd name="connsiteX8" fmla="*/ 11817626 w 12217023"/>
              <a:gd name="connsiteY8" fmla="*/ 6858000 h 6858000"/>
              <a:gd name="connsiteX9" fmla="*/ 0 w 1221702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7023" h="6858000">
                <a:moveTo>
                  <a:pt x="0" y="0"/>
                </a:moveTo>
                <a:lnTo>
                  <a:pt x="11817626" y="0"/>
                </a:lnTo>
                <a:lnTo>
                  <a:pt x="11817626" y="246529"/>
                </a:lnTo>
                <a:lnTo>
                  <a:pt x="12102721" y="246529"/>
                </a:lnTo>
                <a:cubicBezTo>
                  <a:pt x="12165848" y="246529"/>
                  <a:pt x="12217023" y="297704"/>
                  <a:pt x="12217023" y="360831"/>
                </a:cubicBezTo>
                <a:lnTo>
                  <a:pt x="12217023" y="1611581"/>
                </a:lnTo>
                <a:cubicBezTo>
                  <a:pt x="12217023" y="1674708"/>
                  <a:pt x="12165848" y="1725883"/>
                  <a:pt x="12102721" y="1725883"/>
                </a:cubicBezTo>
                <a:lnTo>
                  <a:pt x="11817626" y="1725883"/>
                </a:lnTo>
                <a:lnTo>
                  <a:pt x="11817626" y="6858000"/>
                </a:lnTo>
                <a:lnTo>
                  <a:pt x="0" y="6858000"/>
                </a:lnTo>
                <a:close/>
              </a:path>
            </a:pathLst>
          </a:custGeom>
          <a:solidFill>
            <a:schemeClr val="bg1">
              <a:lumMod val="95000"/>
            </a:schemeClr>
          </a:solidFill>
          <a:ln>
            <a:solidFill>
              <a:schemeClr val="bg1">
                <a:lumMod val="9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7" name="Group 146">
            <a:extLst>
              <a:ext uri="{FF2B5EF4-FFF2-40B4-BE49-F238E27FC236}">
                <a16:creationId xmlns:a16="http://schemas.microsoft.com/office/drawing/2014/main" id="{A881CF17-ACA2-43DA-B526-53F6D2F96415}"/>
              </a:ext>
            </a:extLst>
          </p:cNvPr>
          <p:cNvGrpSpPr/>
          <p:nvPr/>
        </p:nvGrpSpPr>
        <p:grpSpPr>
          <a:xfrm>
            <a:off x="1" y="0"/>
            <a:ext cx="12108707" cy="6858000"/>
            <a:chOff x="1" y="0"/>
            <a:chExt cx="12108707" cy="6858000"/>
          </a:xfrm>
        </p:grpSpPr>
        <p:grpSp>
          <p:nvGrpSpPr>
            <p:cNvPr id="88" name="Group 87">
              <a:extLst>
                <a:ext uri="{FF2B5EF4-FFF2-40B4-BE49-F238E27FC236}">
                  <a16:creationId xmlns:a16="http://schemas.microsoft.com/office/drawing/2014/main" id="{E0C96809-8897-4111-ADD2-D93767CA49D2}"/>
                </a:ext>
              </a:extLst>
            </p:cNvPr>
            <p:cNvGrpSpPr/>
            <p:nvPr/>
          </p:nvGrpSpPr>
          <p:grpSpPr>
            <a:xfrm>
              <a:off x="1" y="0"/>
              <a:ext cx="12108707" cy="6858000"/>
              <a:chOff x="1" y="0"/>
              <a:chExt cx="12625418" cy="6858000"/>
            </a:xfrm>
          </p:grpSpPr>
          <p:grpSp>
            <p:nvGrpSpPr>
              <p:cNvPr id="89" name="Group 88">
                <a:extLst>
                  <a:ext uri="{FF2B5EF4-FFF2-40B4-BE49-F238E27FC236}">
                    <a16:creationId xmlns:a16="http://schemas.microsoft.com/office/drawing/2014/main" id="{74916CE0-D677-4D08-AE9B-932843D602D3}"/>
                  </a:ext>
                </a:extLst>
              </p:cNvPr>
              <p:cNvGrpSpPr/>
              <p:nvPr/>
            </p:nvGrpSpPr>
            <p:grpSpPr>
              <a:xfrm>
                <a:off x="304803" y="0"/>
                <a:ext cx="11631469" cy="6858000"/>
                <a:chOff x="387927" y="0"/>
                <a:chExt cx="11631469" cy="6858000"/>
              </a:xfrm>
            </p:grpSpPr>
            <p:cxnSp>
              <p:nvCxnSpPr>
                <p:cNvPr id="107" name="Straight Connector 106">
                  <a:extLst>
                    <a:ext uri="{FF2B5EF4-FFF2-40B4-BE49-F238E27FC236}">
                      <a16:creationId xmlns:a16="http://schemas.microsoft.com/office/drawing/2014/main" id="{0C8BC147-0802-4800-B7B2-2A9485F9EB56}"/>
                    </a:ext>
                  </a:extLst>
                </p:cNvPr>
                <p:cNvCxnSpPr/>
                <p:nvPr/>
              </p:nvCxnSpPr>
              <p:spPr>
                <a:xfrm>
                  <a:off x="38792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5AE3159-C464-4018-A5A1-CCA06E626888}"/>
                    </a:ext>
                  </a:extLst>
                </p:cNvPr>
                <p:cNvCxnSpPr/>
                <p:nvPr/>
              </p:nvCxnSpPr>
              <p:spPr>
                <a:xfrm>
                  <a:off x="803563"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E9CC099-323F-4D9D-A1BE-E5A7C27D4619}"/>
                    </a:ext>
                  </a:extLst>
                </p:cNvPr>
                <p:cNvCxnSpPr/>
                <p:nvPr/>
              </p:nvCxnSpPr>
              <p:spPr>
                <a:xfrm>
                  <a:off x="121458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036C529-A44C-4725-8646-4D8DE6CBCADD}"/>
                    </a:ext>
                  </a:extLst>
                </p:cNvPr>
                <p:cNvCxnSpPr/>
                <p:nvPr/>
              </p:nvCxnSpPr>
              <p:spPr>
                <a:xfrm>
                  <a:off x="1630218"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D2A6E7B-CBF9-45C6-BAA3-317499A317F6}"/>
                    </a:ext>
                  </a:extLst>
                </p:cNvPr>
                <p:cNvCxnSpPr/>
                <p:nvPr/>
              </p:nvCxnSpPr>
              <p:spPr>
                <a:xfrm>
                  <a:off x="204123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960402F-9E8C-4A6B-95B8-8B096D71C016}"/>
                    </a:ext>
                  </a:extLst>
                </p:cNvPr>
                <p:cNvCxnSpPr/>
                <p:nvPr/>
              </p:nvCxnSpPr>
              <p:spPr>
                <a:xfrm>
                  <a:off x="245687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0391DDB-3932-478D-9F39-2CBD408A1ABA}"/>
                    </a:ext>
                  </a:extLst>
                </p:cNvPr>
                <p:cNvCxnSpPr/>
                <p:nvPr/>
              </p:nvCxnSpPr>
              <p:spPr>
                <a:xfrm>
                  <a:off x="286789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862842F-D27C-4331-9AE2-038FAB4460F2}"/>
                    </a:ext>
                  </a:extLst>
                </p:cNvPr>
                <p:cNvCxnSpPr/>
                <p:nvPr/>
              </p:nvCxnSpPr>
              <p:spPr>
                <a:xfrm>
                  <a:off x="328352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E7366F2-9475-42F9-BE53-E8100E78C843}"/>
                    </a:ext>
                  </a:extLst>
                </p:cNvPr>
                <p:cNvCxnSpPr/>
                <p:nvPr/>
              </p:nvCxnSpPr>
              <p:spPr>
                <a:xfrm>
                  <a:off x="369454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24AC47F-7B66-49AA-B17E-B04A85C4BBB7}"/>
                    </a:ext>
                  </a:extLst>
                </p:cNvPr>
                <p:cNvCxnSpPr/>
                <p:nvPr/>
              </p:nvCxnSpPr>
              <p:spPr>
                <a:xfrm>
                  <a:off x="411018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835AEE7-9D3A-4DAD-AE6C-F060E172E4BA}"/>
                    </a:ext>
                  </a:extLst>
                </p:cNvPr>
                <p:cNvCxnSpPr/>
                <p:nvPr/>
              </p:nvCxnSpPr>
              <p:spPr>
                <a:xfrm>
                  <a:off x="452120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1938D5E-4CD3-4903-8407-A3373DCF4627}"/>
                    </a:ext>
                  </a:extLst>
                </p:cNvPr>
                <p:cNvCxnSpPr/>
                <p:nvPr/>
              </p:nvCxnSpPr>
              <p:spPr>
                <a:xfrm>
                  <a:off x="493683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79B64B5-C784-433D-9A1D-2EE04AB8FCA8}"/>
                    </a:ext>
                  </a:extLst>
                </p:cNvPr>
                <p:cNvCxnSpPr/>
                <p:nvPr/>
              </p:nvCxnSpPr>
              <p:spPr>
                <a:xfrm>
                  <a:off x="5347855"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C3091EF-91EB-4CA4-BA26-3F0436D0A181}"/>
                    </a:ext>
                  </a:extLst>
                </p:cNvPr>
                <p:cNvCxnSpPr/>
                <p:nvPr/>
              </p:nvCxnSpPr>
              <p:spPr>
                <a:xfrm>
                  <a:off x="576349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D6EA675-6F25-4DB6-B4FA-E1763B08BD58}"/>
                    </a:ext>
                  </a:extLst>
                </p:cNvPr>
                <p:cNvCxnSpPr/>
                <p:nvPr/>
              </p:nvCxnSpPr>
              <p:spPr>
                <a:xfrm>
                  <a:off x="617451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70445C1-D38D-462F-B019-0B4E37FC40EF}"/>
                    </a:ext>
                  </a:extLst>
                </p:cNvPr>
                <p:cNvCxnSpPr/>
                <p:nvPr/>
              </p:nvCxnSpPr>
              <p:spPr>
                <a:xfrm>
                  <a:off x="659014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028689F-764F-41F3-8C01-C8626CA3A1E4}"/>
                    </a:ext>
                  </a:extLst>
                </p:cNvPr>
                <p:cNvCxnSpPr/>
                <p:nvPr/>
              </p:nvCxnSpPr>
              <p:spPr>
                <a:xfrm>
                  <a:off x="703782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2579444-4539-4BEB-883D-96F0A543147A}"/>
                    </a:ext>
                  </a:extLst>
                </p:cNvPr>
                <p:cNvCxnSpPr/>
                <p:nvPr/>
              </p:nvCxnSpPr>
              <p:spPr>
                <a:xfrm>
                  <a:off x="745345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7809877-B115-4E7F-9270-F4FA3E2CBD4E}"/>
                    </a:ext>
                  </a:extLst>
                </p:cNvPr>
                <p:cNvCxnSpPr/>
                <p:nvPr/>
              </p:nvCxnSpPr>
              <p:spPr>
                <a:xfrm>
                  <a:off x="786447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95867A9-7EAD-49F4-861C-4ABCA99F7321}"/>
                    </a:ext>
                  </a:extLst>
                </p:cNvPr>
                <p:cNvCxnSpPr/>
                <p:nvPr/>
              </p:nvCxnSpPr>
              <p:spPr>
                <a:xfrm>
                  <a:off x="828011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D8015F6-09C7-4BD1-9145-10FCDCBB1E3B}"/>
                    </a:ext>
                  </a:extLst>
                </p:cNvPr>
                <p:cNvCxnSpPr/>
                <p:nvPr/>
              </p:nvCxnSpPr>
              <p:spPr>
                <a:xfrm>
                  <a:off x="869113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DDE5B3E4-9638-4A0E-9E84-CA6DAD587C79}"/>
                    </a:ext>
                  </a:extLst>
                </p:cNvPr>
                <p:cNvCxnSpPr/>
                <p:nvPr/>
              </p:nvCxnSpPr>
              <p:spPr>
                <a:xfrm>
                  <a:off x="910676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15DDF3E-E295-454C-990A-F2AB9099097E}"/>
                    </a:ext>
                  </a:extLst>
                </p:cNvPr>
                <p:cNvCxnSpPr/>
                <p:nvPr/>
              </p:nvCxnSpPr>
              <p:spPr>
                <a:xfrm>
                  <a:off x="9517785"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694DACB-EB11-4D2D-B83C-E5F182F622E2}"/>
                    </a:ext>
                  </a:extLst>
                </p:cNvPr>
                <p:cNvCxnSpPr/>
                <p:nvPr/>
              </p:nvCxnSpPr>
              <p:spPr>
                <a:xfrm>
                  <a:off x="993342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93A1CFA-F030-4171-8673-ABB55CA70236}"/>
                    </a:ext>
                  </a:extLst>
                </p:cNvPr>
                <p:cNvCxnSpPr/>
                <p:nvPr/>
              </p:nvCxnSpPr>
              <p:spPr>
                <a:xfrm>
                  <a:off x="1036608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0DC5283-86D0-4AF9-BDFA-3384B839C719}"/>
                    </a:ext>
                  </a:extLst>
                </p:cNvPr>
                <p:cNvCxnSpPr/>
                <p:nvPr/>
              </p:nvCxnSpPr>
              <p:spPr>
                <a:xfrm>
                  <a:off x="10777105"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33FE557-FC52-4FE7-A1D5-E64F3B95FFFC}"/>
                    </a:ext>
                  </a:extLst>
                </p:cNvPr>
                <p:cNvCxnSpPr/>
                <p:nvPr/>
              </p:nvCxnSpPr>
              <p:spPr>
                <a:xfrm>
                  <a:off x="1119274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5BD42B0-01AD-4835-9315-85DA4AD30F1A}"/>
                    </a:ext>
                  </a:extLst>
                </p:cNvPr>
                <p:cNvCxnSpPr/>
                <p:nvPr/>
              </p:nvCxnSpPr>
              <p:spPr>
                <a:xfrm>
                  <a:off x="1160376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0074D70-F953-4365-97D2-2451C62A2060}"/>
                    </a:ext>
                  </a:extLst>
                </p:cNvPr>
                <p:cNvCxnSpPr/>
                <p:nvPr/>
              </p:nvCxnSpPr>
              <p:spPr>
                <a:xfrm>
                  <a:off x="1201939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AC6E0D82-CF7C-45AF-A9FC-DD5AE5D7BE8F}"/>
                  </a:ext>
                </a:extLst>
              </p:cNvPr>
              <p:cNvGrpSpPr/>
              <p:nvPr/>
            </p:nvGrpSpPr>
            <p:grpSpPr>
              <a:xfrm rot="5400000">
                <a:off x="3211600" y="-2896698"/>
                <a:ext cx="6202220" cy="12625418"/>
                <a:chOff x="387926" y="-243797"/>
                <a:chExt cx="6202220" cy="7101797"/>
              </a:xfrm>
            </p:grpSpPr>
            <p:cxnSp>
              <p:nvCxnSpPr>
                <p:cNvPr id="91" name="Straight Connector 90">
                  <a:extLst>
                    <a:ext uri="{FF2B5EF4-FFF2-40B4-BE49-F238E27FC236}">
                      <a16:creationId xmlns:a16="http://schemas.microsoft.com/office/drawing/2014/main" id="{10EC6897-A2C9-46FD-B87E-0DFB5CB4C89F}"/>
                    </a:ext>
                  </a:extLst>
                </p:cNvPr>
                <p:cNvCxnSpPr/>
                <p:nvPr/>
              </p:nvCxnSpPr>
              <p:spPr>
                <a:xfrm>
                  <a:off x="5347855" y="-1"/>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964E462-2479-4A4E-BDF9-61F6737A2DAF}"/>
                    </a:ext>
                  </a:extLst>
                </p:cNvPr>
                <p:cNvCxnSpPr>
                  <a:cxnSpLocks/>
                </p:cNvCxnSpPr>
                <p:nvPr/>
              </p:nvCxnSpPr>
              <p:spPr>
                <a:xfrm rot="16200000" flipH="1">
                  <a:off x="-3162972" y="3307102"/>
                  <a:ext cx="7101796"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4BA228F-A91F-4C8D-9A3B-28E787D7601D}"/>
                    </a:ext>
                  </a:extLst>
                </p:cNvPr>
                <p:cNvCxnSpPr>
                  <a:cxnSpLocks/>
                </p:cNvCxnSpPr>
                <p:nvPr/>
              </p:nvCxnSpPr>
              <p:spPr>
                <a:xfrm rot="16200000" flipH="1">
                  <a:off x="-2747335" y="3307102"/>
                  <a:ext cx="7101797"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69B0D13-018C-408E-A0F5-3216651D456F}"/>
                    </a:ext>
                  </a:extLst>
                </p:cNvPr>
                <p:cNvCxnSpPr>
                  <a:cxnSpLocks/>
                </p:cNvCxnSpPr>
                <p:nvPr/>
              </p:nvCxnSpPr>
              <p:spPr>
                <a:xfrm rot="16200000" flipH="1">
                  <a:off x="-2336316" y="3307102"/>
                  <a:ext cx="7101796"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6D4C97E-27C9-4426-9676-A0411F92333A}"/>
                    </a:ext>
                  </a:extLst>
                </p:cNvPr>
                <p:cNvCxnSpPr>
                  <a:cxnSpLocks/>
                </p:cNvCxnSpPr>
                <p:nvPr/>
              </p:nvCxnSpPr>
              <p:spPr>
                <a:xfrm rot="16200000" flipH="1">
                  <a:off x="-1920680" y="3307102"/>
                  <a:ext cx="7101796"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76F8EA3-48A2-4882-BBEA-F34C49BC3BD7}"/>
                    </a:ext>
                  </a:extLst>
                </p:cNvPr>
                <p:cNvCxnSpPr/>
                <p:nvPr/>
              </p:nvCxnSpPr>
              <p:spPr>
                <a:xfrm>
                  <a:off x="204123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BCA9FE2-4E31-459F-9468-62F579FC8165}"/>
                    </a:ext>
                  </a:extLst>
                </p:cNvPr>
                <p:cNvCxnSpPr/>
                <p:nvPr/>
              </p:nvCxnSpPr>
              <p:spPr>
                <a:xfrm>
                  <a:off x="245687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7678957-AFF6-45FF-B628-A0A9ABC0F408}"/>
                    </a:ext>
                  </a:extLst>
                </p:cNvPr>
                <p:cNvCxnSpPr/>
                <p:nvPr/>
              </p:nvCxnSpPr>
              <p:spPr>
                <a:xfrm>
                  <a:off x="286789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A9B72DA-899F-498B-9204-E585E9AE2ADD}"/>
                    </a:ext>
                  </a:extLst>
                </p:cNvPr>
                <p:cNvCxnSpPr/>
                <p:nvPr/>
              </p:nvCxnSpPr>
              <p:spPr>
                <a:xfrm>
                  <a:off x="328352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3378FA7-1633-4CAA-B190-518CA4FF9D27}"/>
                    </a:ext>
                  </a:extLst>
                </p:cNvPr>
                <p:cNvCxnSpPr/>
                <p:nvPr/>
              </p:nvCxnSpPr>
              <p:spPr>
                <a:xfrm>
                  <a:off x="369454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25AD7F7-2A28-4032-A969-B130D6190242}"/>
                    </a:ext>
                  </a:extLst>
                </p:cNvPr>
                <p:cNvCxnSpPr/>
                <p:nvPr/>
              </p:nvCxnSpPr>
              <p:spPr>
                <a:xfrm>
                  <a:off x="411018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A2C8C90-78FD-4919-816E-CE82C804E227}"/>
                    </a:ext>
                  </a:extLst>
                </p:cNvPr>
                <p:cNvCxnSpPr/>
                <p:nvPr/>
              </p:nvCxnSpPr>
              <p:spPr>
                <a:xfrm>
                  <a:off x="452120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7218D85-CA6B-4F7F-B146-FE03B797EF3A}"/>
                    </a:ext>
                  </a:extLst>
                </p:cNvPr>
                <p:cNvCxnSpPr/>
                <p:nvPr/>
              </p:nvCxnSpPr>
              <p:spPr>
                <a:xfrm>
                  <a:off x="493683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FF68A45-2356-47F3-9133-B07A5453E9F6}"/>
                    </a:ext>
                  </a:extLst>
                </p:cNvPr>
                <p:cNvCxnSpPr/>
                <p:nvPr/>
              </p:nvCxnSpPr>
              <p:spPr>
                <a:xfrm>
                  <a:off x="576349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0E489A1-F4BE-408E-9895-25007F9184F3}"/>
                    </a:ext>
                  </a:extLst>
                </p:cNvPr>
                <p:cNvCxnSpPr/>
                <p:nvPr/>
              </p:nvCxnSpPr>
              <p:spPr>
                <a:xfrm>
                  <a:off x="617451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D49C68F-7549-402F-9673-BB907823D657}"/>
                    </a:ext>
                  </a:extLst>
                </p:cNvPr>
                <p:cNvCxnSpPr/>
                <p:nvPr/>
              </p:nvCxnSpPr>
              <p:spPr>
                <a:xfrm>
                  <a:off x="659014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141" name="Straight Connector 140">
              <a:extLst>
                <a:ext uri="{FF2B5EF4-FFF2-40B4-BE49-F238E27FC236}">
                  <a16:creationId xmlns:a16="http://schemas.microsoft.com/office/drawing/2014/main" id="{7EC06454-BC0E-4746-A64D-8A8D3FAB2F22}"/>
                </a:ext>
              </a:extLst>
            </p:cNvPr>
            <p:cNvCxnSpPr>
              <a:cxnSpLocks/>
            </p:cNvCxnSpPr>
            <p:nvPr/>
          </p:nvCxnSpPr>
          <p:spPr>
            <a:xfrm>
              <a:off x="11823080" y="216565"/>
              <a:ext cx="0" cy="1498504"/>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grpSp>
      <p:pic>
        <p:nvPicPr>
          <p:cNvPr id="149" name="Picture 148">
            <a:extLst>
              <a:ext uri="{FF2B5EF4-FFF2-40B4-BE49-F238E27FC236}">
                <a16:creationId xmlns:a16="http://schemas.microsoft.com/office/drawing/2014/main" id="{7538F3F3-BD31-4016-863C-5A214CABD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3106" y="451005"/>
            <a:ext cx="1222190" cy="816151"/>
          </a:xfrm>
          <a:prstGeom prst="rect">
            <a:avLst/>
          </a:prstGeom>
          <a:effectLst>
            <a:outerShdw blurRad="304800" dist="254000" dir="2700000" algn="tl" rotWithShape="0">
              <a:prstClr val="black">
                <a:alpha val="27000"/>
              </a:prstClr>
            </a:outerShdw>
          </a:effectLst>
        </p:spPr>
      </p:pic>
      <p:sp>
        <p:nvSpPr>
          <p:cNvPr id="68" name="TextBox 67">
            <a:extLst>
              <a:ext uri="{FF2B5EF4-FFF2-40B4-BE49-F238E27FC236}">
                <a16:creationId xmlns:a16="http://schemas.microsoft.com/office/drawing/2014/main" id="{18BE3A9B-BACD-4049-B5E3-9662E96AB5AF}"/>
              </a:ext>
            </a:extLst>
          </p:cNvPr>
          <p:cNvSpPr txBox="1"/>
          <p:nvPr/>
        </p:nvSpPr>
        <p:spPr>
          <a:xfrm>
            <a:off x="3093094" y="126493"/>
            <a:ext cx="4919167" cy="830997"/>
          </a:xfrm>
          <a:prstGeom prst="rect">
            <a:avLst/>
          </a:prstGeom>
          <a:noFill/>
          <a:effectLst>
            <a:outerShdw blurRad="101600" dist="50800" dir="2700000" algn="tl" rotWithShape="0">
              <a:prstClr val="black">
                <a:alpha val="40000"/>
              </a:prstClr>
            </a:outerShdw>
          </a:effectLst>
        </p:spPr>
        <p:txBody>
          <a:bodyPr wrap="none" rtlCol="0">
            <a:spAutoFit/>
          </a:bodyPr>
          <a:lstStyle/>
          <a:p>
            <a:r>
              <a:rPr lang="en-IN" sz="4800" b="1" dirty="0">
                <a:solidFill>
                  <a:srgbClr val="3A4E4F"/>
                </a:solidFill>
                <a:latin typeface="AdamGorry-Lights" panose="020F0702020204020204" pitchFamily="34" charset="0"/>
              </a:rPr>
              <a:t>CIRCUIT DIAGRAM</a:t>
            </a:r>
            <a:endParaRPr lang="id-ID" sz="4800" b="1" dirty="0">
              <a:solidFill>
                <a:srgbClr val="3A4E4F"/>
              </a:solidFill>
              <a:latin typeface="AdamGorry-Lights" panose="020F0702020204020204" pitchFamily="34" charset="0"/>
            </a:endParaRPr>
          </a:p>
        </p:txBody>
      </p:sp>
      <p:sp>
        <p:nvSpPr>
          <p:cNvPr id="79" name="Freeform: Shape 78">
            <a:extLst>
              <a:ext uri="{FF2B5EF4-FFF2-40B4-BE49-F238E27FC236}">
                <a16:creationId xmlns:a16="http://schemas.microsoft.com/office/drawing/2014/main" id="{1E823C7D-2982-4EDF-8400-2C4830A508BF}"/>
              </a:ext>
            </a:extLst>
          </p:cNvPr>
          <p:cNvSpPr/>
          <p:nvPr/>
        </p:nvSpPr>
        <p:spPr>
          <a:xfrm>
            <a:off x="-222179" y="132346"/>
            <a:ext cx="12226631" cy="6593307"/>
          </a:xfrm>
          <a:custGeom>
            <a:avLst/>
            <a:gdLst>
              <a:gd name="connsiteX0" fmla="*/ 0 w 12226631"/>
              <a:gd name="connsiteY0" fmla="*/ 0 h 6593307"/>
              <a:gd name="connsiteX1" fmla="*/ 11817626 w 12226631"/>
              <a:gd name="connsiteY1" fmla="*/ 0 h 6593307"/>
              <a:gd name="connsiteX2" fmla="*/ 11817626 w 12226631"/>
              <a:gd name="connsiteY2" fmla="*/ 240633 h 6593307"/>
              <a:gd name="connsiteX3" fmla="*/ 12130983 w 12226631"/>
              <a:gd name="connsiteY3" fmla="*/ 240633 h 6593307"/>
              <a:gd name="connsiteX4" fmla="*/ 12226631 w 12226631"/>
              <a:gd name="connsiteY4" fmla="*/ 336281 h 6593307"/>
              <a:gd name="connsiteX5" fmla="*/ 12226631 w 12226631"/>
              <a:gd name="connsiteY5" fmla="*/ 1382905 h 6593307"/>
              <a:gd name="connsiteX6" fmla="*/ 12130983 w 12226631"/>
              <a:gd name="connsiteY6" fmla="*/ 1478553 h 6593307"/>
              <a:gd name="connsiteX7" fmla="*/ 11817626 w 12226631"/>
              <a:gd name="connsiteY7" fmla="*/ 1478553 h 6593307"/>
              <a:gd name="connsiteX8" fmla="*/ 11817626 w 12226631"/>
              <a:gd name="connsiteY8" fmla="*/ 6593307 h 6593307"/>
              <a:gd name="connsiteX9" fmla="*/ 0 w 12226631"/>
              <a:gd name="connsiteY9" fmla="*/ 6593307 h 659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26631" h="6593307">
                <a:moveTo>
                  <a:pt x="0" y="0"/>
                </a:moveTo>
                <a:lnTo>
                  <a:pt x="11817626" y="0"/>
                </a:lnTo>
                <a:lnTo>
                  <a:pt x="11817626" y="240633"/>
                </a:lnTo>
                <a:lnTo>
                  <a:pt x="12130983" y="240633"/>
                </a:lnTo>
                <a:cubicBezTo>
                  <a:pt x="12183808" y="240633"/>
                  <a:pt x="12226631" y="283456"/>
                  <a:pt x="12226631" y="336281"/>
                </a:cubicBezTo>
                <a:lnTo>
                  <a:pt x="12226631" y="1382905"/>
                </a:lnTo>
                <a:cubicBezTo>
                  <a:pt x="12226631" y="1435730"/>
                  <a:pt x="12183808" y="1478553"/>
                  <a:pt x="12130983" y="1478553"/>
                </a:cubicBezTo>
                <a:lnTo>
                  <a:pt x="11817626" y="1478553"/>
                </a:lnTo>
                <a:lnTo>
                  <a:pt x="11817626" y="6593307"/>
                </a:lnTo>
                <a:lnTo>
                  <a:pt x="0" y="6593307"/>
                </a:lnTo>
                <a:close/>
              </a:path>
            </a:pathLst>
          </a:cu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D814057E-78FB-46A5-A982-2EC9E68D6C46}"/>
              </a:ext>
            </a:extLst>
          </p:cNvPr>
          <p:cNvSpPr/>
          <p:nvPr/>
        </p:nvSpPr>
        <p:spPr>
          <a:xfrm>
            <a:off x="-10765004"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1449687 h 6858000"/>
              <a:gd name="connsiteX3" fmla="*/ 12079611 w 12193913"/>
              <a:gd name="connsiteY3" fmla="*/ 1449687 h 6858000"/>
              <a:gd name="connsiteX4" fmla="*/ 12193913 w 12193913"/>
              <a:gd name="connsiteY4" fmla="*/ 1563989 h 6858000"/>
              <a:gd name="connsiteX5" fmla="*/ 12193913 w 12193913"/>
              <a:gd name="connsiteY5" fmla="*/ 2814739 h 6858000"/>
              <a:gd name="connsiteX6" fmla="*/ 12079611 w 12193913"/>
              <a:gd name="connsiteY6" fmla="*/ 2929041 h 6858000"/>
              <a:gd name="connsiteX7" fmla="*/ 11817626 w 12193913"/>
              <a:gd name="connsiteY7" fmla="*/ 2929041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1449687"/>
                </a:lnTo>
                <a:lnTo>
                  <a:pt x="12079611" y="1449687"/>
                </a:lnTo>
                <a:cubicBezTo>
                  <a:pt x="12142738" y="1449687"/>
                  <a:pt x="12193913" y="1500862"/>
                  <a:pt x="12193913" y="1563989"/>
                </a:cubicBezTo>
                <a:lnTo>
                  <a:pt x="12193913" y="2814739"/>
                </a:lnTo>
                <a:cubicBezTo>
                  <a:pt x="12193913" y="2877866"/>
                  <a:pt x="12142738" y="2929041"/>
                  <a:pt x="12079611" y="2929041"/>
                </a:cubicBezTo>
                <a:lnTo>
                  <a:pt x="11817626" y="2929041"/>
                </a:lnTo>
                <a:lnTo>
                  <a:pt x="11817626" y="6858000"/>
                </a:lnTo>
                <a:lnTo>
                  <a:pt x="0" y="6858000"/>
                </a:lnTo>
                <a:close/>
              </a:path>
            </a:pathLst>
          </a:custGeom>
          <a:solidFill>
            <a:schemeClr val="bg1">
              <a:lumMod val="85000"/>
            </a:schemeClr>
          </a:solidFill>
          <a:ln>
            <a:solidFill>
              <a:schemeClr val="bg1">
                <a:lumMod val="8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22E19426-F382-4CB7-9114-B79C9A1635C0}"/>
              </a:ext>
            </a:extLst>
          </p:cNvPr>
          <p:cNvSpPr/>
          <p:nvPr/>
        </p:nvSpPr>
        <p:spPr>
          <a:xfrm>
            <a:off x="-10952307"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2278545 h 6858000"/>
              <a:gd name="connsiteX3" fmla="*/ 12079611 w 12193913"/>
              <a:gd name="connsiteY3" fmla="*/ 2278545 h 6858000"/>
              <a:gd name="connsiteX4" fmla="*/ 12193913 w 12193913"/>
              <a:gd name="connsiteY4" fmla="*/ 2392847 h 6858000"/>
              <a:gd name="connsiteX5" fmla="*/ 12193913 w 12193913"/>
              <a:gd name="connsiteY5" fmla="*/ 3643597 h 6858000"/>
              <a:gd name="connsiteX6" fmla="*/ 12079611 w 12193913"/>
              <a:gd name="connsiteY6" fmla="*/ 3757899 h 6858000"/>
              <a:gd name="connsiteX7" fmla="*/ 11817626 w 12193913"/>
              <a:gd name="connsiteY7" fmla="*/ 3757899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2278545"/>
                </a:lnTo>
                <a:lnTo>
                  <a:pt x="12079611" y="2278545"/>
                </a:lnTo>
                <a:cubicBezTo>
                  <a:pt x="12142738" y="2278545"/>
                  <a:pt x="12193913" y="2329720"/>
                  <a:pt x="12193913" y="2392847"/>
                </a:cubicBezTo>
                <a:lnTo>
                  <a:pt x="12193913" y="3643597"/>
                </a:lnTo>
                <a:cubicBezTo>
                  <a:pt x="12193913" y="3706724"/>
                  <a:pt x="12142738" y="3757899"/>
                  <a:pt x="12079611" y="3757899"/>
                </a:cubicBezTo>
                <a:lnTo>
                  <a:pt x="11817626" y="3757899"/>
                </a:lnTo>
                <a:lnTo>
                  <a:pt x="11817626" y="6858000"/>
                </a:lnTo>
                <a:lnTo>
                  <a:pt x="0" y="6858000"/>
                </a:lnTo>
                <a:close/>
              </a:path>
            </a:pathLst>
          </a:custGeom>
          <a:solidFill>
            <a:schemeClr val="bg1">
              <a:lumMod val="75000"/>
            </a:schemeClr>
          </a:solidFill>
          <a:ln>
            <a:solidFill>
              <a:schemeClr val="bg1">
                <a:lumMod val="7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9B56B6DF-8B9E-4C0E-8C7B-E4338E1411D6}"/>
              </a:ext>
            </a:extLst>
          </p:cNvPr>
          <p:cNvSpPr/>
          <p:nvPr/>
        </p:nvSpPr>
        <p:spPr>
          <a:xfrm>
            <a:off x="-11129729" y="-1675"/>
            <a:ext cx="12176422" cy="6858000"/>
          </a:xfrm>
          <a:custGeom>
            <a:avLst/>
            <a:gdLst>
              <a:gd name="connsiteX0" fmla="*/ 0 w 12176422"/>
              <a:gd name="connsiteY0" fmla="*/ 0 h 6858000"/>
              <a:gd name="connsiteX1" fmla="*/ 11817626 w 12176422"/>
              <a:gd name="connsiteY1" fmla="*/ 0 h 6858000"/>
              <a:gd name="connsiteX2" fmla="*/ 11817626 w 12176422"/>
              <a:gd name="connsiteY2" fmla="*/ 3179706 h 6858000"/>
              <a:gd name="connsiteX3" fmla="*/ 12062120 w 12176422"/>
              <a:gd name="connsiteY3" fmla="*/ 3179706 h 6858000"/>
              <a:gd name="connsiteX4" fmla="*/ 12176422 w 12176422"/>
              <a:gd name="connsiteY4" fmla="*/ 3294008 h 6858000"/>
              <a:gd name="connsiteX5" fmla="*/ 12176422 w 12176422"/>
              <a:gd name="connsiteY5" fmla="*/ 4544758 h 6858000"/>
              <a:gd name="connsiteX6" fmla="*/ 12062120 w 12176422"/>
              <a:gd name="connsiteY6" fmla="*/ 4659060 h 6858000"/>
              <a:gd name="connsiteX7" fmla="*/ 11817626 w 12176422"/>
              <a:gd name="connsiteY7" fmla="*/ 4659060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3179706"/>
                </a:lnTo>
                <a:lnTo>
                  <a:pt x="12062120" y="3179706"/>
                </a:lnTo>
                <a:cubicBezTo>
                  <a:pt x="12125247" y="3179706"/>
                  <a:pt x="12176422" y="3230881"/>
                  <a:pt x="12176422" y="3294008"/>
                </a:cubicBezTo>
                <a:lnTo>
                  <a:pt x="12176422" y="4544758"/>
                </a:lnTo>
                <a:cubicBezTo>
                  <a:pt x="12176422" y="4607885"/>
                  <a:pt x="12125247" y="4659060"/>
                  <a:pt x="12062120" y="4659060"/>
                </a:cubicBezTo>
                <a:lnTo>
                  <a:pt x="11817626" y="4659060"/>
                </a:lnTo>
                <a:lnTo>
                  <a:pt x="11817626" y="6858000"/>
                </a:lnTo>
                <a:lnTo>
                  <a:pt x="0" y="6858000"/>
                </a:lnTo>
                <a:close/>
              </a:path>
            </a:pathLst>
          </a:custGeom>
          <a:solidFill>
            <a:schemeClr val="bg1">
              <a:lumMod val="65000"/>
            </a:schemeClr>
          </a:solidFill>
          <a:ln>
            <a:solidFill>
              <a:schemeClr val="bg1">
                <a:lumMod val="6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1E9B10B5-61A4-494B-A925-0CD8CAB930D8}"/>
              </a:ext>
            </a:extLst>
          </p:cNvPr>
          <p:cNvSpPr/>
          <p:nvPr/>
        </p:nvSpPr>
        <p:spPr>
          <a:xfrm>
            <a:off x="-11327383" y="-3350"/>
            <a:ext cx="12176422" cy="6858000"/>
          </a:xfrm>
          <a:custGeom>
            <a:avLst/>
            <a:gdLst>
              <a:gd name="connsiteX0" fmla="*/ 0 w 12176422"/>
              <a:gd name="connsiteY0" fmla="*/ 0 h 6858000"/>
              <a:gd name="connsiteX1" fmla="*/ 11817626 w 12176422"/>
              <a:gd name="connsiteY1" fmla="*/ 0 h 6858000"/>
              <a:gd name="connsiteX2" fmla="*/ 11817626 w 12176422"/>
              <a:gd name="connsiteY2" fmla="*/ 4080867 h 6858000"/>
              <a:gd name="connsiteX3" fmla="*/ 12062120 w 12176422"/>
              <a:gd name="connsiteY3" fmla="*/ 4080867 h 6858000"/>
              <a:gd name="connsiteX4" fmla="*/ 12176422 w 12176422"/>
              <a:gd name="connsiteY4" fmla="*/ 4195169 h 6858000"/>
              <a:gd name="connsiteX5" fmla="*/ 12176422 w 12176422"/>
              <a:gd name="connsiteY5" fmla="*/ 5445919 h 6858000"/>
              <a:gd name="connsiteX6" fmla="*/ 12062120 w 12176422"/>
              <a:gd name="connsiteY6" fmla="*/ 5560221 h 6858000"/>
              <a:gd name="connsiteX7" fmla="*/ 11817626 w 12176422"/>
              <a:gd name="connsiteY7" fmla="*/ 5560221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4080867"/>
                </a:lnTo>
                <a:lnTo>
                  <a:pt x="12062120" y="4080867"/>
                </a:lnTo>
                <a:cubicBezTo>
                  <a:pt x="12125247" y="4080867"/>
                  <a:pt x="12176422" y="4132042"/>
                  <a:pt x="12176422" y="4195169"/>
                </a:cubicBezTo>
                <a:lnTo>
                  <a:pt x="12176422" y="5445919"/>
                </a:lnTo>
                <a:cubicBezTo>
                  <a:pt x="12176422" y="5509046"/>
                  <a:pt x="12125247" y="5560221"/>
                  <a:pt x="12062120" y="5560221"/>
                </a:cubicBezTo>
                <a:lnTo>
                  <a:pt x="11817626" y="5560221"/>
                </a:lnTo>
                <a:lnTo>
                  <a:pt x="11817626" y="6858000"/>
                </a:lnTo>
                <a:lnTo>
                  <a:pt x="0" y="6858000"/>
                </a:lnTo>
                <a:close/>
              </a:path>
            </a:pathLst>
          </a:custGeom>
          <a:solidFill>
            <a:schemeClr val="bg1">
              <a:lumMod val="50000"/>
            </a:schemeClr>
          </a:solidFill>
          <a:ln>
            <a:solidFill>
              <a:schemeClr val="bg1">
                <a:lumMod val="50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12B54463-BB39-4189-A0D5-52022DD125C8}"/>
              </a:ext>
            </a:extLst>
          </p:cNvPr>
          <p:cNvSpPr/>
          <p:nvPr/>
        </p:nvSpPr>
        <p:spPr>
          <a:xfrm>
            <a:off x="-11490622" y="-5025"/>
            <a:ext cx="12176422" cy="6858000"/>
          </a:xfrm>
          <a:custGeom>
            <a:avLst/>
            <a:gdLst>
              <a:gd name="connsiteX0" fmla="*/ 0 w 12176422"/>
              <a:gd name="connsiteY0" fmla="*/ 0 h 6858000"/>
              <a:gd name="connsiteX1" fmla="*/ 11817626 w 12176422"/>
              <a:gd name="connsiteY1" fmla="*/ 0 h 6858000"/>
              <a:gd name="connsiteX2" fmla="*/ 11817626 w 12176422"/>
              <a:gd name="connsiteY2" fmla="*/ 5157165 h 6858000"/>
              <a:gd name="connsiteX3" fmla="*/ 12062120 w 12176422"/>
              <a:gd name="connsiteY3" fmla="*/ 5157165 h 6858000"/>
              <a:gd name="connsiteX4" fmla="*/ 12176422 w 12176422"/>
              <a:gd name="connsiteY4" fmla="*/ 5271467 h 6858000"/>
              <a:gd name="connsiteX5" fmla="*/ 12176422 w 12176422"/>
              <a:gd name="connsiteY5" fmla="*/ 6522217 h 6858000"/>
              <a:gd name="connsiteX6" fmla="*/ 12062120 w 12176422"/>
              <a:gd name="connsiteY6" fmla="*/ 6636519 h 6858000"/>
              <a:gd name="connsiteX7" fmla="*/ 11817626 w 12176422"/>
              <a:gd name="connsiteY7" fmla="*/ 6636519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5157165"/>
                </a:lnTo>
                <a:lnTo>
                  <a:pt x="12062120" y="5157165"/>
                </a:lnTo>
                <a:cubicBezTo>
                  <a:pt x="12125247" y="5157165"/>
                  <a:pt x="12176422" y="5208340"/>
                  <a:pt x="12176422" y="5271467"/>
                </a:cubicBezTo>
                <a:lnTo>
                  <a:pt x="12176422" y="6522217"/>
                </a:lnTo>
                <a:cubicBezTo>
                  <a:pt x="12176422" y="6585344"/>
                  <a:pt x="12125247" y="6636519"/>
                  <a:pt x="12062120" y="6636519"/>
                </a:cubicBezTo>
                <a:lnTo>
                  <a:pt x="11817626" y="6636519"/>
                </a:lnTo>
                <a:lnTo>
                  <a:pt x="11817626" y="6858000"/>
                </a:lnTo>
                <a:lnTo>
                  <a:pt x="0" y="6858000"/>
                </a:lnTo>
                <a:close/>
              </a:path>
            </a:pathLst>
          </a:custGeom>
          <a:solidFill>
            <a:schemeClr val="tx1">
              <a:lumMod val="65000"/>
              <a:lumOff val="35000"/>
            </a:schemeClr>
          </a:solidFill>
          <a:ln>
            <a:solidFill>
              <a:schemeClr val="tx1">
                <a:lumMod val="65000"/>
                <a:lumOff val="3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Rectangle: Rounded Corners 86">
            <a:extLst>
              <a:ext uri="{FF2B5EF4-FFF2-40B4-BE49-F238E27FC236}">
                <a16:creationId xmlns:a16="http://schemas.microsoft.com/office/drawing/2014/main" id="{150BD220-44CE-4172-A20A-D1D41F477026}"/>
              </a:ext>
            </a:extLst>
          </p:cNvPr>
          <p:cNvSpPr/>
          <p:nvPr/>
        </p:nvSpPr>
        <p:spPr>
          <a:xfrm>
            <a:off x="2200989" y="1115547"/>
            <a:ext cx="8321377" cy="5126470"/>
          </a:xfrm>
          <a:prstGeom prst="roundRect">
            <a:avLst/>
          </a:prstGeom>
          <a:solidFill>
            <a:srgbClr val="3A4E4F"/>
          </a:solidFill>
          <a:ln>
            <a:no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0" name="Picture 149">
            <a:extLst>
              <a:ext uri="{FF2B5EF4-FFF2-40B4-BE49-F238E27FC236}">
                <a16:creationId xmlns:a16="http://schemas.microsoft.com/office/drawing/2014/main" id="{8A9466D3-F05D-4786-9979-BBDD54FF6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579" y="653591"/>
            <a:ext cx="1222190" cy="816151"/>
          </a:xfrm>
          <a:prstGeom prst="rect">
            <a:avLst/>
          </a:prstGeom>
          <a:effectLst>
            <a:outerShdw blurRad="304800" dist="254000" dir="2700000" algn="tl" rotWithShape="0">
              <a:prstClr val="black">
                <a:alpha val="27000"/>
              </a:prstClr>
            </a:outerShdw>
          </a:effectLst>
        </p:spPr>
      </p:pic>
      <p:pic>
        <p:nvPicPr>
          <p:cNvPr id="82" name="Picture 81">
            <a:extLst>
              <a:ext uri="{FF2B5EF4-FFF2-40B4-BE49-F238E27FC236}">
                <a16:creationId xmlns:a16="http://schemas.microsoft.com/office/drawing/2014/main" id="{0A5400C8-CDF6-4709-AB6D-812189535DBC}"/>
              </a:ext>
            </a:extLst>
          </p:cNvPr>
          <p:cNvPicPr>
            <a:picLocks noChangeAspect="1"/>
          </p:cNvPicPr>
          <p:nvPr/>
        </p:nvPicPr>
        <p:blipFill rotWithShape="1">
          <a:blip r:embed="rId3">
            <a:extLst>
              <a:ext uri="{28A0092B-C50C-407E-A947-70E740481C1C}">
                <a14:useLocalDpi xmlns:a14="http://schemas.microsoft.com/office/drawing/2010/main" val="0"/>
              </a:ext>
            </a:extLst>
          </a:blip>
          <a:srcRect l="11117" t="59123" r="75132" b="8948"/>
          <a:stretch/>
        </p:blipFill>
        <p:spPr>
          <a:xfrm>
            <a:off x="10369398" y="5203128"/>
            <a:ext cx="919331" cy="1200785"/>
          </a:xfrm>
          <a:prstGeom prst="rect">
            <a:avLst/>
          </a:prstGeom>
          <a:effectLst>
            <a:outerShdw blurRad="76200" dist="101600" dir="18900000" sy="23000" kx="-1200000" algn="bl" rotWithShape="0">
              <a:prstClr val="black">
                <a:alpha val="26000"/>
              </a:prstClr>
            </a:outerShdw>
          </a:effectLst>
        </p:spPr>
      </p:pic>
      <p:pic>
        <p:nvPicPr>
          <p:cNvPr id="86" name="Picture 85">
            <a:extLst>
              <a:ext uri="{FF2B5EF4-FFF2-40B4-BE49-F238E27FC236}">
                <a16:creationId xmlns:a16="http://schemas.microsoft.com/office/drawing/2014/main" id="{98DE4914-3B18-4B6F-9A16-B9381C8F62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9537" y="1403880"/>
            <a:ext cx="529104" cy="1890985"/>
          </a:xfrm>
          <a:prstGeom prst="rect">
            <a:avLst/>
          </a:prstGeom>
          <a:effectLst>
            <a:outerShdw blurRad="165100" dist="50800" dir="2700000" algn="tl" rotWithShape="0">
              <a:prstClr val="black">
                <a:alpha val="40000"/>
              </a:prstClr>
            </a:outerShdw>
          </a:effectLst>
        </p:spPr>
      </p:pic>
      <p:pic>
        <p:nvPicPr>
          <p:cNvPr id="3" name="Picture 2">
            <a:extLst>
              <a:ext uri="{FF2B5EF4-FFF2-40B4-BE49-F238E27FC236}">
                <a16:creationId xmlns:a16="http://schemas.microsoft.com/office/drawing/2014/main" id="{613A4442-5A5F-4293-892D-923360C61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9848" y="1675291"/>
            <a:ext cx="7938348" cy="4100992"/>
          </a:xfrm>
          <a:prstGeom prst="rect">
            <a:avLst/>
          </a:prstGeom>
        </p:spPr>
      </p:pic>
    </p:spTree>
    <p:extLst>
      <p:ext uri="{BB962C8B-B14F-4D97-AF65-F5344CB8AC3E}">
        <p14:creationId xmlns:p14="http://schemas.microsoft.com/office/powerpoint/2010/main" val="1709204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750" fill="hold"/>
                                        <p:tgtEl>
                                          <p:spTgt spid="87"/>
                                        </p:tgtEl>
                                        <p:attrNameLst>
                                          <p:attrName>ppt_x</p:attrName>
                                        </p:attrNameLst>
                                      </p:cBhvr>
                                      <p:tavLst>
                                        <p:tav tm="0">
                                          <p:val>
                                            <p:strVal val="#ppt_x"/>
                                          </p:val>
                                        </p:tav>
                                        <p:tav tm="100000">
                                          <p:val>
                                            <p:strVal val="#ppt_x"/>
                                          </p:val>
                                        </p:tav>
                                      </p:tavLst>
                                    </p:anim>
                                    <p:anim calcmode="lin" valueType="num">
                                      <p:cBhvr additive="base">
                                        <p:cTn id="8" dur="750" fill="hold"/>
                                        <p:tgtEl>
                                          <p:spTgt spid="8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750" fill="hold"/>
                                        <p:tgtEl>
                                          <p:spTgt spid="68"/>
                                        </p:tgtEl>
                                        <p:attrNameLst>
                                          <p:attrName>ppt_x</p:attrName>
                                        </p:attrNameLst>
                                      </p:cBhvr>
                                      <p:tavLst>
                                        <p:tav tm="0">
                                          <p:val>
                                            <p:strVal val="#ppt_x"/>
                                          </p:val>
                                        </p:tav>
                                        <p:tav tm="100000">
                                          <p:val>
                                            <p:strVal val="#ppt_x"/>
                                          </p:val>
                                        </p:tav>
                                      </p:tavLst>
                                    </p:anim>
                                    <p:anim calcmode="lin" valueType="num">
                                      <p:cBhvr additive="base">
                                        <p:cTn id="12" dur="750" fill="hold"/>
                                        <p:tgtEl>
                                          <p:spTgt spid="68"/>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250"/>
                                  </p:stCondLst>
                                  <p:childTnLst>
                                    <p:set>
                                      <p:cBhvr>
                                        <p:cTn id="14" dur="1" fill="hold">
                                          <p:stCondLst>
                                            <p:cond delay="0"/>
                                          </p:stCondLst>
                                        </p:cTn>
                                        <p:tgtEl>
                                          <p:spTgt spid="86"/>
                                        </p:tgtEl>
                                        <p:attrNameLst>
                                          <p:attrName>style.visibility</p:attrName>
                                        </p:attrNameLst>
                                      </p:cBhvr>
                                      <p:to>
                                        <p:strVal val="visible"/>
                                      </p:to>
                                    </p:set>
                                    <p:animEffect transition="in" filter="fade">
                                      <p:cBhvr>
                                        <p:cTn id="15" dur="500"/>
                                        <p:tgtEl>
                                          <p:spTgt spid="86"/>
                                        </p:tgtEl>
                                      </p:cBhvr>
                                    </p:animEffect>
                                  </p:childTnLst>
                                </p:cTn>
                              </p:par>
                              <p:par>
                                <p:cTn id="16" presetID="10" presetClass="entr" presetSubtype="0" fill="hold" nodeType="withEffect">
                                  <p:stCondLst>
                                    <p:cond delay="1000"/>
                                  </p:stCondLst>
                                  <p:childTnLst>
                                    <p:set>
                                      <p:cBhvr>
                                        <p:cTn id="17" dur="1" fill="hold">
                                          <p:stCondLst>
                                            <p:cond delay="0"/>
                                          </p:stCondLst>
                                        </p:cTn>
                                        <p:tgtEl>
                                          <p:spTgt spid="150"/>
                                        </p:tgtEl>
                                        <p:attrNameLst>
                                          <p:attrName>style.visibility</p:attrName>
                                        </p:attrNameLst>
                                      </p:cBhvr>
                                      <p:to>
                                        <p:strVal val="visible"/>
                                      </p:to>
                                    </p:set>
                                    <p:animEffect transition="in" filter="fade">
                                      <p:cBhvr>
                                        <p:cTn id="18" dur="500"/>
                                        <p:tgtEl>
                                          <p:spTgt spid="150"/>
                                        </p:tgtEl>
                                      </p:cBhvr>
                                    </p:animEffect>
                                  </p:childTnLst>
                                </p:cTn>
                              </p:par>
                              <p:par>
                                <p:cTn id="19" presetID="10" presetClass="entr" presetSubtype="0" fill="hold" nodeType="withEffect">
                                  <p:stCondLst>
                                    <p:cond delay="1250"/>
                                  </p:stCondLst>
                                  <p:childTnLst>
                                    <p:set>
                                      <p:cBhvr>
                                        <p:cTn id="20" dur="1" fill="hold">
                                          <p:stCondLst>
                                            <p:cond delay="0"/>
                                          </p:stCondLst>
                                        </p:cTn>
                                        <p:tgtEl>
                                          <p:spTgt spid="149"/>
                                        </p:tgtEl>
                                        <p:attrNameLst>
                                          <p:attrName>style.visibility</p:attrName>
                                        </p:attrNameLst>
                                      </p:cBhvr>
                                      <p:to>
                                        <p:strVal val="visible"/>
                                      </p:to>
                                    </p:set>
                                    <p:animEffect transition="in" filter="fade">
                                      <p:cBhvr>
                                        <p:cTn id="21" dur="500"/>
                                        <p:tgtEl>
                                          <p:spTgt spid="149"/>
                                        </p:tgtEl>
                                      </p:cBhvr>
                                    </p:animEffect>
                                  </p:childTnLst>
                                </p:cTn>
                              </p:par>
                              <p:par>
                                <p:cTn id="22" presetID="10" presetClass="entr" presetSubtype="0" fill="hold" nodeType="withEffect">
                                  <p:stCondLst>
                                    <p:cond delay="125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750"/>
                                        <p:tgtEl>
                                          <p:spTgt spid="82"/>
                                        </p:tgtEl>
                                      </p:cBhvr>
                                    </p:animEffect>
                                  </p:childTnLst>
                                </p:cTn>
                              </p:par>
                              <p:par>
                                <p:cTn id="25" presetID="42" presetClass="path" presetSubtype="0" repeatCount="indefinite" autoRev="1" fill="hold" nodeType="withEffect">
                                  <p:stCondLst>
                                    <p:cond delay="0"/>
                                  </p:stCondLst>
                                  <p:childTnLst>
                                    <p:animMotion origin="layout" path="M -8.33333E-7 -1.11111E-6 L 0.10625 -0.0044 " pathEditMode="relative" rAng="0" ptsTypes="AA">
                                      <p:cBhvr>
                                        <p:cTn id="26" dur="10000" fill="hold"/>
                                        <p:tgtEl>
                                          <p:spTgt spid="150"/>
                                        </p:tgtEl>
                                        <p:attrNameLst>
                                          <p:attrName>ppt_x</p:attrName>
                                          <p:attrName>ppt_y</p:attrName>
                                        </p:attrNameLst>
                                      </p:cBhvr>
                                      <p:rCtr x="5313" y="-231"/>
                                    </p:animMotion>
                                  </p:childTnLst>
                                </p:cTn>
                              </p:par>
                              <p:par>
                                <p:cTn id="27" presetID="42" presetClass="path" presetSubtype="0" repeatCount="indefinite" autoRev="1" fill="hold" nodeType="withEffect">
                                  <p:stCondLst>
                                    <p:cond delay="0"/>
                                  </p:stCondLst>
                                  <p:childTnLst>
                                    <p:animMotion origin="layout" path="M -2.5E-6 -1.48148E-6 L -0.30429 -0.0044 " pathEditMode="relative" rAng="0" ptsTypes="AA">
                                      <p:cBhvr>
                                        <p:cTn id="28" dur="13850" fill="hold"/>
                                        <p:tgtEl>
                                          <p:spTgt spid="149"/>
                                        </p:tgtEl>
                                        <p:attrNameLst>
                                          <p:attrName>ppt_x</p:attrName>
                                          <p:attrName>ppt_y</p:attrName>
                                        </p:attrNameLst>
                                      </p:cBhvr>
                                      <p:rCtr x="-15221" y="-231"/>
                                    </p:animMotion>
                                  </p:childTnLst>
                                </p:cTn>
                              </p:par>
                              <p:par>
                                <p:cTn id="29" presetID="2" presetClass="entr" presetSubtype="4"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8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Shape 112">
            <a:extLst>
              <a:ext uri="{FF2B5EF4-FFF2-40B4-BE49-F238E27FC236}">
                <a16:creationId xmlns:a16="http://schemas.microsoft.com/office/drawing/2014/main" id="{E40FD020-E62A-494F-839A-F8DFF5E88F16}"/>
              </a:ext>
            </a:extLst>
          </p:cNvPr>
          <p:cNvSpPr/>
          <p:nvPr/>
        </p:nvSpPr>
        <p:spPr>
          <a:xfrm>
            <a:off x="-222179" y="132346"/>
            <a:ext cx="12226631" cy="6593307"/>
          </a:xfrm>
          <a:custGeom>
            <a:avLst/>
            <a:gdLst>
              <a:gd name="connsiteX0" fmla="*/ 0 w 12226631"/>
              <a:gd name="connsiteY0" fmla="*/ 0 h 6593307"/>
              <a:gd name="connsiteX1" fmla="*/ 11817626 w 12226631"/>
              <a:gd name="connsiteY1" fmla="*/ 0 h 6593307"/>
              <a:gd name="connsiteX2" fmla="*/ 11817626 w 12226631"/>
              <a:gd name="connsiteY2" fmla="*/ 240633 h 6593307"/>
              <a:gd name="connsiteX3" fmla="*/ 12130983 w 12226631"/>
              <a:gd name="connsiteY3" fmla="*/ 240633 h 6593307"/>
              <a:gd name="connsiteX4" fmla="*/ 12226631 w 12226631"/>
              <a:gd name="connsiteY4" fmla="*/ 336281 h 6593307"/>
              <a:gd name="connsiteX5" fmla="*/ 12226631 w 12226631"/>
              <a:gd name="connsiteY5" fmla="*/ 1382905 h 6593307"/>
              <a:gd name="connsiteX6" fmla="*/ 12130983 w 12226631"/>
              <a:gd name="connsiteY6" fmla="*/ 1478553 h 6593307"/>
              <a:gd name="connsiteX7" fmla="*/ 11817626 w 12226631"/>
              <a:gd name="connsiteY7" fmla="*/ 1478553 h 6593307"/>
              <a:gd name="connsiteX8" fmla="*/ 11817626 w 12226631"/>
              <a:gd name="connsiteY8" fmla="*/ 6593307 h 6593307"/>
              <a:gd name="connsiteX9" fmla="*/ 0 w 12226631"/>
              <a:gd name="connsiteY9" fmla="*/ 6593307 h 659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26631" h="6593307">
                <a:moveTo>
                  <a:pt x="0" y="0"/>
                </a:moveTo>
                <a:lnTo>
                  <a:pt x="11817626" y="0"/>
                </a:lnTo>
                <a:lnTo>
                  <a:pt x="11817626" y="240633"/>
                </a:lnTo>
                <a:lnTo>
                  <a:pt x="12130983" y="240633"/>
                </a:lnTo>
                <a:cubicBezTo>
                  <a:pt x="12183808" y="240633"/>
                  <a:pt x="12226631" y="283456"/>
                  <a:pt x="12226631" y="336281"/>
                </a:cubicBezTo>
                <a:lnTo>
                  <a:pt x="12226631" y="1382905"/>
                </a:lnTo>
                <a:cubicBezTo>
                  <a:pt x="12226631" y="1435730"/>
                  <a:pt x="12183808" y="1478553"/>
                  <a:pt x="12130983" y="1478553"/>
                </a:cubicBezTo>
                <a:lnTo>
                  <a:pt x="11817626" y="1478553"/>
                </a:lnTo>
                <a:lnTo>
                  <a:pt x="11817626" y="6593307"/>
                </a:lnTo>
                <a:lnTo>
                  <a:pt x="0" y="6593307"/>
                </a:lnTo>
                <a:close/>
              </a:path>
            </a:pathLst>
          </a:cu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3">
            <a:extLst>
              <a:ext uri="{FF2B5EF4-FFF2-40B4-BE49-F238E27FC236}">
                <a16:creationId xmlns:a16="http://schemas.microsoft.com/office/drawing/2014/main" id="{105103A0-1921-42B0-B77C-0C4411CB95C9}"/>
              </a:ext>
            </a:extLst>
          </p:cNvPr>
          <p:cNvSpPr/>
          <p:nvPr/>
        </p:nvSpPr>
        <p:spPr>
          <a:xfrm>
            <a:off x="-108315" y="-6700"/>
            <a:ext cx="12217023" cy="6858000"/>
          </a:xfrm>
          <a:custGeom>
            <a:avLst/>
            <a:gdLst>
              <a:gd name="connsiteX0" fmla="*/ 0 w 12217023"/>
              <a:gd name="connsiteY0" fmla="*/ 0 h 6858000"/>
              <a:gd name="connsiteX1" fmla="*/ 11817626 w 12217023"/>
              <a:gd name="connsiteY1" fmla="*/ 0 h 6858000"/>
              <a:gd name="connsiteX2" fmla="*/ 11817626 w 12217023"/>
              <a:gd name="connsiteY2" fmla="*/ 246529 h 6858000"/>
              <a:gd name="connsiteX3" fmla="*/ 12102721 w 12217023"/>
              <a:gd name="connsiteY3" fmla="*/ 246529 h 6858000"/>
              <a:gd name="connsiteX4" fmla="*/ 12217023 w 12217023"/>
              <a:gd name="connsiteY4" fmla="*/ 360831 h 6858000"/>
              <a:gd name="connsiteX5" fmla="*/ 12217023 w 12217023"/>
              <a:gd name="connsiteY5" fmla="*/ 1611581 h 6858000"/>
              <a:gd name="connsiteX6" fmla="*/ 12102721 w 12217023"/>
              <a:gd name="connsiteY6" fmla="*/ 1725883 h 6858000"/>
              <a:gd name="connsiteX7" fmla="*/ 11817626 w 12217023"/>
              <a:gd name="connsiteY7" fmla="*/ 1725883 h 6858000"/>
              <a:gd name="connsiteX8" fmla="*/ 11817626 w 12217023"/>
              <a:gd name="connsiteY8" fmla="*/ 6858000 h 6858000"/>
              <a:gd name="connsiteX9" fmla="*/ 0 w 1221702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7023" h="6858000">
                <a:moveTo>
                  <a:pt x="0" y="0"/>
                </a:moveTo>
                <a:lnTo>
                  <a:pt x="11817626" y="0"/>
                </a:lnTo>
                <a:lnTo>
                  <a:pt x="11817626" y="246529"/>
                </a:lnTo>
                <a:lnTo>
                  <a:pt x="12102721" y="246529"/>
                </a:lnTo>
                <a:cubicBezTo>
                  <a:pt x="12165848" y="246529"/>
                  <a:pt x="12217023" y="297704"/>
                  <a:pt x="12217023" y="360831"/>
                </a:cubicBezTo>
                <a:lnTo>
                  <a:pt x="12217023" y="1611581"/>
                </a:lnTo>
                <a:cubicBezTo>
                  <a:pt x="12217023" y="1674708"/>
                  <a:pt x="12165848" y="1725883"/>
                  <a:pt x="12102721" y="1725883"/>
                </a:cubicBezTo>
                <a:lnTo>
                  <a:pt x="11817626" y="1725883"/>
                </a:lnTo>
                <a:lnTo>
                  <a:pt x="11817626" y="6858000"/>
                </a:lnTo>
                <a:lnTo>
                  <a:pt x="0" y="6858000"/>
                </a:lnTo>
                <a:close/>
              </a:path>
            </a:pathLst>
          </a:custGeom>
          <a:solidFill>
            <a:schemeClr val="bg1">
              <a:lumMod val="95000"/>
            </a:schemeClr>
          </a:solidFill>
          <a:ln>
            <a:solidFill>
              <a:schemeClr val="bg1">
                <a:lumMod val="9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D814057E-78FB-46A5-A982-2EC9E68D6C46}"/>
              </a:ext>
            </a:extLst>
          </p:cNvPr>
          <p:cNvSpPr/>
          <p:nvPr/>
        </p:nvSpPr>
        <p:spPr>
          <a:xfrm>
            <a:off x="-303228" y="-91440"/>
            <a:ext cx="12193913" cy="6858000"/>
          </a:xfrm>
          <a:custGeom>
            <a:avLst/>
            <a:gdLst>
              <a:gd name="connsiteX0" fmla="*/ 0 w 12193913"/>
              <a:gd name="connsiteY0" fmla="*/ 0 h 6858000"/>
              <a:gd name="connsiteX1" fmla="*/ 11817626 w 12193913"/>
              <a:gd name="connsiteY1" fmla="*/ 0 h 6858000"/>
              <a:gd name="connsiteX2" fmla="*/ 11817626 w 12193913"/>
              <a:gd name="connsiteY2" fmla="*/ 1449687 h 6858000"/>
              <a:gd name="connsiteX3" fmla="*/ 12079611 w 12193913"/>
              <a:gd name="connsiteY3" fmla="*/ 1449687 h 6858000"/>
              <a:gd name="connsiteX4" fmla="*/ 12193913 w 12193913"/>
              <a:gd name="connsiteY4" fmla="*/ 1563989 h 6858000"/>
              <a:gd name="connsiteX5" fmla="*/ 12193913 w 12193913"/>
              <a:gd name="connsiteY5" fmla="*/ 2814739 h 6858000"/>
              <a:gd name="connsiteX6" fmla="*/ 12079611 w 12193913"/>
              <a:gd name="connsiteY6" fmla="*/ 2929041 h 6858000"/>
              <a:gd name="connsiteX7" fmla="*/ 11817626 w 12193913"/>
              <a:gd name="connsiteY7" fmla="*/ 2929041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1449687"/>
                </a:lnTo>
                <a:lnTo>
                  <a:pt x="12079611" y="1449687"/>
                </a:lnTo>
                <a:cubicBezTo>
                  <a:pt x="12142738" y="1449687"/>
                  <a:pt x="12193913" y="1500862"/>
                  <a:pt x="12193913" y="1563989"/>
                </a:cubicBezTo>
                <a:lnTo>
                  <a:pt x="12193913" y="2814739"/>
                </a:lnTo>
                <a:cubicBezTo>
                  <a:pt x="12193913" y="2877866"/>
                  <a:pt x="12142738" y="2929041"/>
                  <a:pt x="12079611" y="2929041"/>
                </a:cubicBezTo>
                <a:lnTo>
                  <a:pt x="11817626" y="2929041"/>
                </a:lnTo>
                <a:lnTo>
                  <a:pt x="11817626" y="6858000"/>
                </a:lnTo>
                <a:lnTo>
                  <a:pt x="0" y="6858000"/>
                </a:lnTo>
                <a:close/>
              </a:path>
            </a:pathLst>
          </a:custGeom>
          <a:solidFill>
            <a:schemeClr val="bg1">
              <a:lumMod val="85000"/>
            </a:schemeClr>
          </a:solidFill>
          <a:ln>
            <a:solidFill>
              <a:schemeClr val="bg1">
                <a:lumMod val="8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0" name="Group 39">
            <a:extLst>
              <a:ext uri="{FF2B5EF4-FFF2-40B4-BE49-F238E27FC236}">
                <a16:creationId xmlns:a16="http://schemas.microsoft.com/office/drawing/2014/main" id="{37ABD2C4-196C-4C6F-827C-86EC88508A86}"/>
              </a:ext>
            </a:extLst>
          </p:cNvPr>
          <p:cNvGrpSpPr/>
          <p:nvPr/>
        </p:nvGrpSpPr>
        <p:grpSpPr>
          <a:xfrm>
            <a:off x="1" y="-30480"/>
            <a:ext cx="11904865" cy="6858000"/>
            <a:chOff x="1" y="0"/>
            <a:chExt cx="12108705" cy="6858000"/>
          </a:xfrm>
        </p:grpSpPr>
        <p:grpSp>
          <p:nvGrpSpPr>
            <p:cNvPr id="41" name="Group 40">
              <a:extLst>
                <a:ext uri="{FF2B5EF4-FFF2-40B4-BE49-F238E27FC236}">
                  <a16:creationId xmlns:a16="http://schemas.microsoft.com/office/drawing/2014/main" id="{4182B233-434A-4A22-AD96-F9A5B08B40B9}"/>
                </a:ext>
              </a:extLst>
            </p:cNvPr>
            <p:cNvGrpSpPr/>
            <p:nvPr/>
          </p:nvGrpSpPr>
          <p:grpSpPr>
            <a:xfrm>
              <a:off x="1" y="0"/>
              <a:ext cx="12108705" cy="6858000"/>
              <a:chOff x="1" y="0"/>
              <a:chExt cx="12625416" cy="6858000"/>
            </a:xfrm>
          </p:grpSpPr>
          <p:grpSp>
            <p:nvGrpSpPr>
              <p:cNvPr id="43" name="Group 42">
                <a:extLst>
                  <a:ext uri="{FF2B5EF4-FFF2-40B4-BE49-F238E27FC236}">
                    <a16:creationId xmlns:a16="http://schemas.microsoft.com/office/drawing/2014/main" id="{DD92E45B-1CBE-40C3-BBDA-A2C4B382389A}"/>
                  </a:ext>
                </a:extLst>
              </p:cNvPr>
              <p:cNvGrpSpPr/>
              <p:nvPr/>
            </p:nvGrpSpPr>
            <p:grpSpPr>
              <a:xfrm>
                <a:off x="304803" y="0"/>
                <a:ext cx="11631469" cy="6858000"/>
                <a:chOff x="387927" y="0"/>
                <a:chExt cx="11631469" cy="6858000"/>
              </a:xfrm>
            </p:grpSpPr>
            <p:cxnSp>
              <p:nvCxnSpPr>
                <p:cNvPr id="61" name="Straight Connector 60">
                  <a:extLst>
                    <a:ext uri="{FF2B5EF4-FFF2-40B4-BE49-F238E27FC236}">
                      <a16:creationId xmlns:a16="http://schemas.microsoft.com/office/drawing/2014/main" id="{D9739061-EA61-4FC4-9BB2-EFD636475859}"/>
                    </a:ext>
                  </a:extLst>
                </p:cNvPr>
                <p:cNvCxnSpPr/>
                <p:nvPr/>
              </p:nvCxnSpPr>
              <p:spPr>
                <a:xfrm>
                  <a:off x="38792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EB6058A-045C-4BE4-8110-A71C7FD512C4}"/>
                    </a:ext>
                  </a:extLst>
                </p:cNvPr>
                <p:cNvCxnSpPr/>
                <p:nvPr/>
              </p:nvCxnSpPr>
              <p:spPr>
                <a:xfrm>
                  <a:off x="803563"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3A1B841-E9CA-4321-AB52-15BCE0950BC0}"/>
                    </a:ext>
                  </a:extLst>
                </p:cNvPr>
                <p:cNvCxnSpPr/>
                <p:nvPr/>
              </p:nvCxnSpPr>
              <p:spPr>
                <a:xfrm>
                  <a:off x="121458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918F31A-1946-4610-BEBF-1638974A0F4F}"/>
                    </a:ext>
                  </a:extLst>
                </p:cNvPr>
                <p:cNvCxnSpPr/>
                <p:nvPr/>
              </p:nvCxnSpPr>
              <p:spPr>
                <a:xfrm>
                  <a:off x="1630218"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977A020-D618-41BF-80CE-01887905303B}"/>
                    </a:ext>
                  </a:extLst>
                </p:cNvPr>
                <p:cNvCxnSpPr/>
                <p:nvPr/>
              </p:nvCxnSpPr>
              <p:spPr>
                <a:xfrm>
                  <a:off x="204123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B91A916-74C9-45D6-BECE-723AB9632A1E}"/>
                    </a:ext>
                  </a:extLst>
                </p:cNvPr>
                <p:cNvCxnSpPr/>
                <p:nvPr/>
              </p:nvCxnSpPr>
              <p:spPr>
                <a:xfrm>
                  <a:off x="245687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C6F6F2C-84EC-46AF-93C2-B25F4A5142CC}"/>
                    </a:ext>
                  </a:extLst>
                </p:cNvPr>
                <p:cNvCxnSpPr/>
                <p:nvPr/>
              </p:nvCxnSpPr>
              <p:spPr>
                <a:xfrm>
                  <a:off x="286789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AD3454-3F45-4910-AE69-533BDFC09B79}"/>
                    </a:ext>
                  </a:extLst>
                </p:cNvPr>
                <p:cNvCxnSpPr/>
                <p:nvPr/>
              </p:nvCxnSpPr>
              <p:spPr>
                <a:xfrm>
                  <a:off x="328352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97F2437-5911-4076-ADDF-D7373D5692A9}"/>
                    </a:ext>
                  </a:extLst>
                </p:cNvPr>
                <p:cNvCxnSpPr/>
                <p:nvPr/>
              </p:nvCxnSpPr>
              <p:spPr>
                <a:xfrm>
                  <a:off x="369454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F40BB84-1F0D-41CA-B06F-7A736FDBF080}"/>
                    </a:ext>
                  </a:extLst>
                </p:cNvPr>
                <p:cNvCxnSpPr/>
                <p:nvPr/>
              </p:nvCxnSpPr>
              <p:spPr>
                <a:xfrm>
                  <a:off x="411018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9FD4CF4-39F8-4D80-8AAF-ADF8C709B2CB}"/>
                    </a:ext>
                  </a:extLst>
                </p:cNvPr>
                <p:cNvCxnSpPr/>
                <p:nvPr/>
              </p:nvCxnSpPr>
              <p:spPr>
                <a:xfrm>
                  <a:off x="452120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7787A0B-B56F-453A-BF25-8C39B79C57B0}"/>
                    </a:ext>
                  </a:extLst>
                </p:cNvPr>
                <p:cNvCxnSpPr/>
                <p:nvPr/>
              </p:nvCxnSpPr>
              <p:spPr>
                <a:xfrm>
                  <a:off x="493683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371E921-302F-4E16-B9B8-6217384D9795}"/>
                    </a:ext>
                  </a:extLst>
                </p:cNvPr>
                <p:cNvCxnSpPr/>
                <p:nvPr/>
              </p:nvCxnSpPr>
              <p:spPr>
                <a:xfrm>
                  <a:off x="5347855"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311630D-AFF5-4550-95FB-23427EF3C3CC}"/>
                    </a:ext>
                  </a:extLst>
                </p:cNvPr>
                <p:cNvCxnSpPr/>
                <p:nvPr/>
              </p:nvCxnSpPr>
              <p:spPr>
                <a:xfrm>
                  <a:off x="576349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AC024E2-819C-4B7D-BACE-BF1CD5F389B6}"/>
                    </a:ext>
                  </a:extLst>
                </p:cNvPr>
                <p:cNvCxnSpPr/>
                <p:nvPr/>
              </p:nvCxnSpPr>
              <p:spPr>
                <a:xfrm>
                  <a:off x="617451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7AC7A34-5DE1-47E2-9310-7240FAA0F4D5}"/>
                    </a:ext>
                  </a:extLst>
                </p:cNvPr>
                <p:cNvCxnSpPr/>
                <p:nvPr/>
              </p:nvCxnSpPr>
              <p:spPr>
                <a:xfrm>
                  <a:off x="659014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0796560-575A-4CDE-933A-FB2795DD6412}"/>
                    </a:ext>
                  </a:extLst>
                </p:cNvPr>
                <p:cNvCxnSpPr/>
                <p:nvPr/>
              </p:nvCxnSpPr>
              <p:spPr>
                <a:xfrm>
                  <a:off x="703782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E16CBB5-E70A-411F-A548-76FA7E913C7B}"/>
                    </a:ext>
                  </a:extLst>
                </p:cNvPr>
                <p:cNvCxnSpPr/>
                <p:nvPr/>
              </p:nvCxnSpPr>
              <p:spPr>
                <a:xfrm>
                  <a:off x="745345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45C9CE3-D478-4C77-A16D-63847A56E75C}"/>
                    </a:ext>
                  </a:extLst>
                </p:cNvPr>
                <p:cNvCxnSpPr/>
                <p:nvPr/>
              </p:nvCxnSpPr>
              <p:spPr>
                <a:xfrm>
                  <a:off x="786447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85D9A6-3E5A-4481-892E-FC5322D08784}"/>
                    </a:ext>
                  </a:extLst>
                </p:cNvPr>
                <p:cNvCxnSpPr/>
                <p:nvPr/>
              </p:nvCxnSpPr>
              <p:spPr>
                <a:xfrm>
                  <a:off x="828011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C4FB7AB-02A3-4769-AAFE-B04C2FDEF58C}"/>
                    </a:ext>
                  </a:extLst>
                </p:cNvPr>
                <p:cNvCxnSpPr/>
                <p:nvPr/>
              </p:nvCxnSpPr>
              <p:spPr>
                <a:xfrm>
                  <a:off x="869113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3B8DF59-D5BB-4768-A94E-34E156F2486D}"/>
                    </a:ext>
                  </a:extLst>
                </p:cNvPr>
                <p:cNvCxnSpPr/>
                <p:nvPr/>
              </p:nvCxnSpPr>
              <p:spPr>
                <a:xfrm>
                  <a:off x="910676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C36C391-707C-400C-8885-03D9A7418E03}"/>
                    </a:ext>
                  </a:extLst>
                </p:cNvPr>
                <p:cNvCxnSpPr/>
                <p:nvPr/>
              </p:nvCxnSpPr>
              <p:spPr>
                <a:xfrm>
                  <a:off x="9517785"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AEAA85C-0701-4EA0-9C6F-2A8DF430BE22}"/>
                    </a:ext>
                  </a:extLst>
                </p:cNvPr>
                <p:cNvCxnSpPr/>
                <p:nvPr/>
              </p:nvCxnSpPr>
              <p:spPr>
                <a:xfrm>
                  <a:off x="993342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25D838F-FC8E-4571-8A8D-62F0ACA071A1}"/>
                    </a:ext>
                  </a:extLst>
                </p:cNvPr>
                <p:cNvCxnSpPr/>
                <p:nvPr/>
              </p:nvCxnSpPr>
              <p:spPr>
                <a:xfrm>
                  <a:off x="1036608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05DAD16-DAF2-4753-8AF0-6742BD5FD355}"/>
                    </a:ext>
                  </a:extLst>
                </p:cNvPr>
                <p:cNvCxnSpPr/>
                <p:nvPr/>
              </p:nvCxnSpPr>
              <p:spPr>
                <a:xfrm>
                  <a:off x="10777105"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6F4B183-2158-4902-8580-89BEF4608F8D}"/>
                    </a:ext>
                  </a:extLst>
                </p:cNvPr>
                <p:cNvCxnSpPr/>
                <p:nvPr/>
              </p:nvCxnSpPr>
              <p:spPr>
                <a:xfrm>
                  <a:off x="1119274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AE5E592-2C71-47C0-930B-43A640808A1B}"/>
                    </a:ext>
                  </a:extLst>
                </p:cNvPr>
                <p:cNvCxnSpPr/>
                <p:nvPr/>
              </p:nvCxnSpPr>
              <p:spPr>
                <a:xfrm>
                  <a:off x="1160376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FBDAEBF-2F34-40EE-82C2-84D9989CFC96}"/>
                    </a:ext>
                  </a:extLst>
                </p:cNvPr>
                <p:cNvCxnSpPr/>
                <p:nvPr/>
              </p:nvCxnSpPr>
              <p:spPr>
                <a:xfrm>
                  <a:off x="1201939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38B104FE-C09C-40D2-8891-5FBD3415D924}"/>
                  </a:ext>
                </a:extLst>
              </p:cNvPr>
              <p:cNvGrpSpPr/>
              <p:nvPr/>
            </p:nvGrpSpPr>
            <p:grpSpPr>
              <a:xfrm rot="5400000">
                <a:off x="3211599" y="-2896697"/>
                <a:ext cx="6202220" cy="12625416"/>
                <a:chOff x="387926" y="-243796"/>
                <a:chExt cx="6202220" cy="7101796"/>
              </a:xfrm>
            </p:grpSpPr>
            <p:cxnSp>
              <p:nvCxnSpPr>
                <p:cNvPr id="45" name="Straight Connector 44">
                  <a:extLst>
                    <a:ext uri="{FF2B5EF4-FFF2-40B4-BE49-F238E27FC236}">
                      <a16:creationId xmlns:a16="http://schemas.microsoft.com/office/drawing/2014/main" id="{66F2369B-EF33-44A7-9C6E-AA7C40A784B2}"/>
                    </a:ext>
                  </a:extLst>
                </p:cNvPr>
                <p:cNvCxnSpPr/>
                <p:nvPr/>
              </p:nvCxnSpPr>
              <p:spPr>
                <a:xfrm>
                  <a:off x="5347855" y="-1"/>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F4C36F3-B676-49DB-BE5C-515624D1FC9A}"/>
                    </a:ext>
                  </a:extLst>
                </p:cNvPr>
                <p:cNvCxnSpPr>
                  <a:cxnSpLocks/>
                </p:cNvCxnSpPr>
                <p:nvPr/>
              </p:nvCxnSpPr>
              <p:spPr>
                <a:xfrm rot="16200000" flipH="1">
                  <a:off x="-3045993" y="3424081"/>
                  <a:ext cx="6867837"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88AAC3C-60B4-4F23-8099-96AA655F8FCF}"/>
                    </a:ext>
                  </a:extLst>
                </p:cNvPr>
                <p:cNvCxnSpPr>
                  <a:cxnSpLocks/>
                </p:cNvCxnSpPr>
                <p:nvPr/>
              </p:nvCxnSpPr>
              <p:spPr>
                <a:xfrm rot="16200000" flipH="1">
                  <a:off x="-2630355" y="3424081"/>
                  <a:ext cx="6867837"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FE9B25F-AB4D-44EB-BAE5-03D024F27567}"/>
                    </a:ext>
                  </a:extLst>
                </p:cNvPr>
                <p:cNvCxnSpPr>
                  <a:cxnSpLocks/>
                </p:cNvCxnSpPr>
                <p:nvPr/>
              </p:nvCxnSpPr>
              <p:spPr>
                <a:xfrm rot="16200000" flipH="1">
                  <a:off x="-2219337" y="3424081"/>
                  <a:ext cx="6867836"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3063B7A-36D4-4D81-99CB-C231648F4DA4}"/>
                    </a:ext>
                  </a:extLst>
                </p:cNvPr>
                <p:cNvCxnSpPr>
                  <a:cxnSpLocks/>
                </p:cNvCxnSpPr>
                <p:nvPr/>
              </p:nvCxnSpPr>
              <p:spPr>
                <a:xfrm rot="16200000" flipH="1">
                  <a:off x="-1920680" y="3307102"/>
                  <a:ext cx="7101796"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38AD0A-7534-42D6-BFF6-684592039A44}"/>
                    </a:ext>
                  </a:extLst>
                </p:cNvPr>
                <p:cNvCxnSpPr>
                  <a:cxnSpLocks/>
                </p:cNvCxnSpPr>
                <p:nvPr/>
              </p:nvCxnSpPr>
              <p:spPr>
                <a:xfrm rot="16200000" flipH="1">
                  <a:off x="-1499398" y="3317365"/>
                  <a:ext cx="7081268" cy="1"/>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C0E5BF-E279-48D5-A0E7-5EB2E12B230A}"/>
                    </a:ext>
                  </a:extLst>
                </p:cNvPr>
                <p:cNvCxnSpPr>
                  <a:cxnSpLocks/>
                </p:cNvCxnSpPr>
                <p:nvPr/>
              </p:nvCxnSpPr>
              <p:spPr>
                <a:xfrm rot="16200000" flipH="1">
                  <a:off x="-1089796" y="3311331"/>
                  <a:ext cx="7093337" cy="1"/>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262FB23-C987-4C18-841F-D2FA7994286C}"/>
                    </a:ext>
                  </a:extLst>
                </p:cNvPr>
                <p:cNvCxnSpPr>
                  <a:cxnSpLocks/>
                </p:cNvCxnSpPr>
                <p:nvPr/>
              </p:nvCxnSpPr>
              <p:spPr>
                <a:xfrm rot="16200000" flipH="1">
                  <a:off x="-678777" y="3311331"/>
                  <a:ext cx="7093337" cy="1"/>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62AB70-4450-41D6-BEF0-8EC28B9B344B}"/>
                    </a:ext>
                  </a:extLst>
                </p:cNvPr>
                <p:cNvCxnSpPr/>
                <p:nvPr/>
              </p:nvCxnSpPr>
              <p:spPr>
                <a:xfrm>
                  <a:off x="328352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6BB1092-7FC5-4415-ABA4-F29E739014C3}"/>
                    </a:ext>
                  </a:extLst>
                </p:cNvPr>
                <p:cNvCxnSpPr/>
                <p:nvPr/>
              </p:nvCxnSpPr>
              <p:spPr>
                <a:xfrm>
                  <a:off x="369454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8DE86CB-9CEB-460C-A3A9-91233E01FBF6}"/>
                    </a:ext>
                  </a:extLst>
                </p:cNvPr>
                <p:cNvCxnSpPr/>
                <p:nvPr/>
              </p:nvCxnSpPr>
              <p:spPr>
                <a:xfrm>
                  <a:off x="411018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C93EF4A-3F26-4ADE-B7F6-2AF3EE3BE2AA}"/>
                    </a:ext>
                  </a:extLst>
                </p:cNvPr>
                <p:cNvCxnSpPr/>
                <p:nvPr/>
              </p:nvCxnSpPr>
              <p:spPr>
                <a:xfrm>
                  <a:off x="452120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8611D7D-FC4E-4E58-9440-52B15DA11980}"/>
                    </a:ext>
                  </a:extLst>
                </p:cNvPr>
                <p:cNvCxnSpPr/>
                <p:nvPr/>
              </p:nvCxnSpPr>
              <p:spPr>
                <a:xfrm>
                  <a:off x="493683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010CA79-998D-4831-8F5B-AF08D4F02986}"/>
                    </a:ext>
                  </a:extLst>
                </p:cNvPr>
                <p:cNvCxnSpPr/>
                <p:nvPr/>
              </p:nvCxnSpPr>
              <p:spPr>
                <a:xfrm>
                  <a:off x="576349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D8E624D-6EF1-44F8-BDD8-7BE0D2FBD637}"/>
                    </a:ext>
                  </a:extLst>
                </p:cNvPr>
                <p:cNvCxnSpPr/>
                <p:nvPr/>
              </p:nvCxnSpPr>
              <p:spPr>
                <a:xfrm>
                  <a:off x="617451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E0B7349-FA3C-467D-B27D-472CF361C552}"/>
                    </a:ext>
                  </a:extLst>
                </p:cNvPr>
                <p:cNvCxnSpPr/>
                <p:nvPr/>
              </p:nvCxnSpPr>
              <p:spPr>
                <a:xfrm>
                  <a:off x="659014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42" name="Straight Connector 41">
              <a:extLst>
                <a:ext uri="{FF2B5EF4-FFF2-40B4-BE49-F238E27FC236}">
                  <a16:creationId xmlns:a16="http://schemas.microsoft.com/office/drawing/2014/main" id="{58BA324E-70D3-410E-AC1D-BF1933A46B85}"/>
                </a:ext>
              </a:extLst>
            </p:cNvPr>
            <p:cNvCxnSpPr>
              <a:cxnSpLocks/>
            </p:cNvCxnSpPr>
            <p:nvPr/>
          </p:nvCxnSpPr>
          <p:spPr>
            <a:xfrm>
              <a:off x="11823080" y="1430484"/>
              <a:ext cx="0" cy="1498504"/>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112" name="Freeform: Shape 111">
            <a:extLst>
              <a:ext uri="{FF2B5EF4-FFF2-40B4-BE49-F238E27FC236}">
                <a16:creationId xmlns:a16="http://schemas.microsoft.com/office/drawing/2014/main" id="{5442910E-D4BE-46FB-944D-65915405914E}"/>
              </a:ext>
            </a:extLst>
          </p:cNvPr>
          <p:cNvSpPr/>
          <p:nvPr/>
        </p:nvSpPr>
        <p:spPr>
          <a:xfrm>
            <a:off x="-463083" y="230636"/>
            <a:ext cx="12242633" cy="6396726"/>
          </a:xfrm>
          <a:custGeom>
            <a:avLst/>
            <a:gdLst>
              <a:gd name="connsiteX0" fmla="*/ 0 w 12242633"/>
              <a:gd name="connsiteY0" fmla="*/ 0 h 6396726"/>
              <a:gd name="connsiteX1" fmla="*/ 11785656 w 12242633"/>
              <a:gd name="connsiteY1" fmla="*/ 0 h 6396726"/>
              <a:gd name="connsiteX2" fmla="*/ 11785656 w 12242633"/>
              <a:gd name="connsiteY2" fmla="*/ 1342172 h 6396726"/>
              <a:gd name="connsiteX3" fmla="*/ 12144811 w 12242633"/>
              <a:gd name="connsiteY3" fmla="*/ 1342172 h 6396726"/>
              <a:gd name="connsiteX4" fmla="*/ 12242633 w 12242633"/>
              <a:gd name="connsiteY4" fmla="*/ 1439994 h 6396726"/>
              <a:gd name="connsiteX5" fmla="*/ 12242633 w 12242633"/>
              <a:gd name="connsiteY5" fmla="*/ 2458203 h 6396726"/>
              <a:gd name="connsiteX6" fmla="*/ 12144811 w 12242633"/>
              <a:gd name="connsiteY6" fmla="*/ 2556025 h 6396726"/>
              <a:gd name="connsiteX7" fmla="*/ 11785656 w 12242633"/>
              <a:gd name="connsiteY7" fmla="*/ 2556025 h 6396726"/>
              <a:gd name="connsiteX8" fmla="*/ 11785656 w 12242633"/>
              <a:gd name="connsiteY8" fmla="*/ 6396726 h 6396726"/>
              <a:gd name="connsiteX9" fmla="*/ 0 w 12242633"/>
              <a:gd name="connsiteY9" fmla="*/ 6396726 h 639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2633" h="6396726">
                <a:moveTo>
                  <a:pt x="0" y="0"/>
                </a:moveTo>
                <a:lnTo>
                  <a:pt x="11785656" y="0"/>
                </a:lnTo>
                <a:lnTo>
                  <a:pt x="11785656" y="1342172"/>
                </a:lnTo>
                <a:lnTo>
                  <a:pt x="12144811" y="1342172"/>
                </a:lnTo>
                <a:cubicBezTo>
                  <a:pt x="12198837" y="1342172"/>
                  <a:pt x="12242633" y="1385968"/>
                  <a:pt x="12242633" y="1439994"/>
                </a:cubicBezTo>
                <a:lnTo>
                  <a:pt x="12242633" y="2458203"/>
                </a:lnTo>
                <a:cubicBezTo>
                  <a:pt x="12242633" y="2512229"/>
                  <a:pt x="12198837" y="2556025"/>
                  <a:pt x="12144811" y="2556025"/>
                </a:cubicBezTo>
                <a:lnTo>
                  <a:pt x="11785656" y="2556025"/>
                </a:lnTo>
                <a:lnTo>
                  <a:pt x="11785656" y="6396726"/>
                </a:lnTo>
                <a:lnTo>
                  <a:pt x="0" y="6396726"/>
                </a:lnTo>
                <a:close/>
              </a:path>
            </a:pathLst>
          </a:custGeom>
          <a:noFill/>
          <a:ln w="19050" cap="rnd">
            <a:solidFill>
              <a:schemeClr val="tx1">
                <a:lumMod val="65000"/>
                <a:lumOff val="3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22E19426-F382-4CB7-9114-B79C9A1635C0}"/>
              </a:ext>
            </a:extLst>
          </p:cNvPr>
          <p:cNvSpPr/>
          <p:nvPr/>
        </p:nvSpPr>
        <p:spPr>
          <a:xfrm>
            <a:off x="-10952307"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2278545 h 6858000"/>
              <a:gd name="connsiteX3" fmla="*/ 12079611 w 12193913"/>
              <a:gd name="connsiteY3" fmla="*/ 2278545 h 6858000"/>
              <a:gd name="connsiteX4" fmla="*/ 12193913 w 12193913"/>
              <a:gd name="connsiteY4" fmla="*/ 2392847 h 6858000"/>
              <a:gd name="connsiteX5" fmla="*/ 12193913 w 12193913"/>
              <a:gd name="connsiteY5" fmla="*/ 3643597 h 6858000"/>
              <a:gd name="connsiteX6" fmla="*/ 12079611 w 12193913"/>
              <a:gd name="connsiteY6" fmla="*/ 3757899 h 6858000"/>
              <a:gd name="connsiteX7" fmla="*/ 11817626 w 12193913"/>
              <a:gd name="connsiteY7" fmla="*/ 3757899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2278545"/>
                </a:lnTo>
                <a:lnTo>
                  <a:pt x="12079611" y="2278545"/>
                </a:lnTo>
                <a:cubicBezTo>
                  <a:pt x="12142738" y="2278545"/>
                  <a:pt x="12193913" y="2329720"/>
                  <a:pt x="12193913" y="2392847"/>
                </a:cubicBezTo>
                <a:lnTo>
                  <a:pt x="12193913" y="3643597"/>
                </a:lnTo>
                <a:cubicBezTo>
                  <a:pt x="12193913" y="3706724"/>
                  <a:pt x="12142738" y="3757899"/>
                  <a:pt x="12079611" y="3757899"/>
                </a:cubicBezTo>
                <a:lnTo>
                  <a:pt x="11817626" y="3757899"/>
                </a:lnTo>
                <a:lnTo>
                  <a:pt x="11817626" y="6858000"/>
                </a:lnTo>
                <a:lnTo>
                  <a:pt x="0" y="6858000"/>
                </a:lnTo>
                <a:close/>
              </a:path>
            </a:pathLst>
          </a:custGeom>
          <a:solidFill>
            <a:schemeClr val="bg1">
              <a:lumMod val="75000"/>
            </a:schemeClr>
          </a:solidFill>
          <a:ln>
            <a:solidFill>
              <a:schemeClr val="bg1">
                <a:lumMod val="7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9B56B6DF-8B9E-4C0E-8C7B-E4338E1411D6}"/>
              </a:ext>
            </a:extLst>
          </p:cNvPr>
          <p:cNvSpPr/>
          <p:nvPr/>
        </p:nvSpPr>
        <p:spPr>
          <a:xfrm>
            <a:off x="-11129729" y="-1675"/>
            <a:ext cx="12176422" cy="6858000"/>
          </a:xfrm>
          <a:custGeom>
            <a:avLst/>
            <a:gdLst>
              <a:gd name="connsiteX0" fmla="*/ 0 w 12176422"/>
              <a:gd name="connsiteY0" fmla="*/ 0 h 6858000"/>
              <a:gd name="connsiteX1" fmla="*/ 11817626 w 12176422"/>
              <a:gd name="connsiteY1" fmla="*/ 0 h 6858000"/>
              <a:gd name="connsiteX2" fmla="*/ 11817626 w 12176422"/>
              <a:gd name="connsiteY2" fmla="*/ 3179706 h 6858000"/>
              <a:gd name="connsiteX3" fmla="*/ 12062120 w 12176422"/>
              <a:gd name="connsiteY3" fmla="*/ 3179706 h 6858000"/>
              <a:gd name="connsiteX4" fmla="*/ 12176422 w 12176422"/>
              <a:gd name="connsiteY4" fmla="*/ 3294008 h 6858000"/>
              <a:gd name="connsiteX5" fmla="*/ 12176422 w 12176422"/>
              <a:gd name="connsiteY5" fmla="*/ 4544758 h 6858000"/>
              <a:gd name="connsiteX6" fmla="*/ 12062120 w 12176422"/>
              <a:gd name="connsiteY6" fmla="*/ 4659060 h 6858000"/>
              <a:gd name="connsiteX7" fmla="*/ 11817626 w 12176422"/>
              <a:gd name="connsiteY7" fmla="*/ 4659060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3179706"/>
                </a:lnTo>
                <a:lnTo>
                  <a:pt x="12062120" y="3179706"/>
                </a:lnTo>
                <a:cubicBezTo>
                  <a:pt x="12125247" y="3179706"/>
                  <a:pt x="12176422" y="3230881"/>
                  <a:pt x="12176422" y="3294008"/>
                </a:cubicBezTo>
                <a:lnTo>
                  <a:pt x="12176422" y="4544758"/>
                </a:lnTo>
                <a:cubicBezTo>
                  <a:pt x="12176422" y="4607885"/>
                  <a:pt x="12125247" y="4659060"/>
                  <a:pt x="12062120" y="4659060"/>
                </a:cubicBezTo>
                <a:lnTo>
                  <a:pt x="11817626" y="4659060"/>
                </a:lnTo>
                <a:lnTo>
                  <a:pt x="11817626" y="6858000"/>
                </a:lnTo>
                <a:lnTo>
                  <a:pt x="0" y="6858000"/>
                </a:lnTo>
                <a:close/>
              </a:path>
            </a:pathLst>
          </a:custGeom>
          <a:solidFill>
            <a:schemeClr val="bg1">
              <a:lumMod val="65000"/>
            </a:schemeClr>
          </a:solidFill>
          <a:ln>
            <a:solidFill>
              <a:schemeClr val="bg1">
                <a:lumMod val="6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1E9B10B5-61A4-494B-A925-0CD8CAB930D8}"/>
              </a:ext>
            </a:extLst>
          </p:cNvPr>
          <p:cNvSpPr/>
          <p:nvPr/>
        </p:nvSpPr>
        <p:spPr>
          <a:xfrm>
            <a:off x="-11327383" y="-3350"/>
            <a:ext cx="12176422" cy="6858000"/>
          </a:xfrm>
          <a:custGeom>
            <a:avLst/>
            <a:gdLst>
              <a:gd name="connsiteX0" fmla="*/ 0 w 12176422"/>
              <a:gd name="connsiteY0" fmla="*/ 0 h 6858000"/>
              <a:gd name="connsiteX1" fmla="*/ 11817626 w 12176422"/>
              <a:gd name="connsiteY1" fmla="*/ 0 h 6858000"/>
              <a:gd name="connsiteX2" fmla="*/ 11817626 w 12176422"/>
              <a:gd name="connsiteY2" fmla="*/ 4080867 h 6858000"/>
              <a:gd name="connsiteX3" fmla="*/ 12062120 w 12176422"/>
              <a:gd name="connsiteY3" fmla="*/ 4080867 h 6858000"/>
              <a:gd name="connsiteX4" fmla="*/ 12176422 w 12176422"/>
              <a:gd name="connsiteY4" fmla="*/ 4195169 h 6858000"/>
              <a:gd name="connsiteX5" fmla="*/ 12176422 w 12176422"/>
              <a:gd name="connsiteY5" fmla="*/ 5445919 h 6858000"/>
              <a:gd name="connsiteX6" fmla="*/ 12062120 w 12176422"/>
              <a:gd name="connsiteY6" fmla="*/ 5560221 h 6858000"/>
              <a:gd name="connsiteX7" fmla="*/ 11817626 w 12176422"/>
              <a:gd name="connsiteY7" fmla="*/ 5560221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4080867"/>
                </a:lnTo>
                <a:lnTo>
                  <a:pt x="12062120" y="4080867"/>
                </a:lnTo>
                <a:cubicBezTo>
                  <a:pt x="12125247" y="4080867"/>
                  <a:pt x="12176422" y="4132042"/>
                  <a:pt x="12176422" y="4195169"/>
                </a:cubicBezTo>
                <a:lnTo>
                  <a:pt x="12176422" y="5445919"/>
                </a:lnTo>
                <a:cubicBezTo>
                  <a:pt x="12176422" y="5509046"/>
                  <a:pt x="12125247" y="5560221"/>
                  <a:pt x="12062120" y="5560221"/>
                </a:cubicBezTo>
                <a:lnTo>
                  <a:pt x="11817626" y="5560221"/>
                </a:lnTo>
                <a:lnTo>
                  <a:pt x="11817626" y="6858000"/>
                </a:lnTo>
                <a:lnTo>
                  <a:pt x="0" y="6858000"/>
                </a:lnTo>
                <a:close/>
              </a:path>
            </a:pathLst>
          </a:custGeom>
          <a:solidFill>
            <a:schemeClr val="bg1">
              <a:lumMod val="50000"/>
            </a:schemeClr>
          </a:solidFill>
          <a:ln>
            <a:solidFill>
              <a:schemeClr val="bg1">
                <a:lumMod val="50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12B54463-BB39-4189-A0D5-52022DD125C8}"/>
              </a:ext>
            </a:extLst>
          </p:cNvPr>
          <p:cNvSpPr/>
          <p:nvPr/>
        </p:nvSpPr>
        <p:spPr>
          <a:xfrm>
            <a:off x="-11489726" y="-6700"/>
            <a:ext cx="12176422" cy="6858000"/>
          </a:xfrm>
          <a:custGeom>
            <a:avLst/>
            <a:gdLst>
              <a:gd name="connsiteX0" fmla="*/ 0 w 12176422"/>
              <a:gd name="connsiteY0" fmla="*/ 0 h 6858000"/>
              <a:gd name="connsiteX1" fmla="*/ 11817626 w 12176422"/>
              <a:gd name="connsiteY1" fmla="*/ 0 h 6858000"/>
              <a:gd name="connsiteX2" fmla="*/ 11817626 w 12176422"/>
              <a:gd name="connsiteY2" fmla="*/ 5157165 h 6858000"/>
              <a:gd name="connsiteX3" fmla="*/ 12062120 w 12176422"/>
              <a:gd name="connsiteY3" fmla="*/ 5157165 h 6858000"/>
              <a:gd name="connsiteX4" fmla="*/ 12176422 w 12176422"/>
              <a:gd name="connsiteY4" fmla="*/ 5271467 h 6858000"/>
              <a:gd name="connsiteX5" fmla="*/ 12176422 w 12176422"/>
              <a:gd name="connsiteY5" fmla="*/ 6522217 h 6858000"/>
              <a:gd name="connsiteX6" fmla="*/ 12062120 w 12176422"/>
              <a:gd name="connsiteY6" fmla="*/ 6636519 h 6858000"/>
              <a:gd name="connsiteX7" fmla="*/ 11817626 w 12176422"/>
              <a:gd name="connsiteY7" fmla="*/ 6636519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5157165"/>
                </a:lnTo>
                <a:lnTo>
                  <a:pt x="12062120" y="5157165"/>
                </a:lnTo>
                <a:cubicBezTo>
                  <a:pt x="12125247" y="5157165"/>
                  <a:pt x="12176422" y="5208340"/>
                  <a:pt x="12176422" y="5271467"/>
                </a:cubicBezTo>
                <a:lnTo>
                  <a:pt x="12176422" y="6522217"/>
                </a:lnTo>
                <a:cubicBezTo>
                  <a:pt x="12176422" y="6585344"/>
                  <a:pt x="12125247" y="6636519"/>
                  <a:pt x="12062120" y="6636519"/>
                </a:cubicBezTo>
                <a:lnTo>
                  <a:pt x="11817626" y="6636519"/>
                </a:lnTo>
                <a:lnTo>
                  <a:pt x="11817626" y="6858000"/>
                </a:lnTo>
                <a:lnTo>
                  <a:pt x="0" y="6858000"/>
                </a:lnTo>
                <a:close/>
              </a:path>
            </a:pathLst>
          </a:custGeom>
          <a:solidFill>
            <a:schemeClr val="tx1">
              <a:lumMod val="65000"/>
              <a:lumOff val="35000"/>
            </a:schemeClr>
          </a:solidFill>
          <a:ln>
            <a:solidFill>
              <a:schemeClr val="tx1">
                <a:lumMod val="65000"/>
                <a:lumOff val="3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extBox 17">
            <a:extLst>
              <a:ext uri="{FF2B5EF4-FFF2-40B4-BE49-F238E27FC236}">
                <a16:creationId xmlns:a16="http://schemas.microsoft.com/office/drawing/2014/main" id="{8DDDFA7E-996F-439B-94FA-245F876B5988}"/>
              </a:ext>
            </a:extLst>
          </p:cNvPr>
          <p:cNvSpPr txBox="1"/>
          <p:nvPr/>
        </p:nvSpPr>
        <p:spPr>
          <a:xfrm>
            <a:off x="3717165" y="811413"/>
            <a:ext cx="4889159" cy="830997"/>
          </a:xfrm>
          <a:prstGeom prst="rect">
            <a:avLst/>
          </a:prstGeom>
          <a:noFill/>
          <a:effectLst>
            <a:outerShdw blurRad="50800" dist="38100" dir="2700000" algn="tl" rotWithShape="0">
              <a:prstClr val="black">
                <a:alpha val="40000"/>
              </a:prstClr>
            </a:outerShdw>
          </a:effectLst>
        </p:spPr>
        <p:txBody>
          <a:bodyPr wrap="none" rtlCol="0">
            <a:spAutoFit/>
          </a:bodyPr>
          <a:lstStyle/>
          <a:p>
            <a:r>
              <a:rPr lang="en-IN" sz="4800" b="1" dirty="0">
                <a:solidFill>
                  <a:schemeClr val="tx1">
                    <a:lumMod val="75000"/>
                    <a:lumOff val="25000"/>
                  </a:schemeClr>
                </a:solidFill>
                <a:latin typeface="AdamGorry-Lights" panose="020F0702020204020204" pitchFamily="34" charset="0"/>
              </a:rPr>
              <a:t>IMPLEMENTATION</a:t>
            </a:r>
            <a:endParaRPr lang="id-ID" sz="4800" b="1" dirty="0">
              <a:solidFill>
                <a:schemeClr val="tx1">
                  <a:lumMod val="75000"/>
                  <a:lumOff val="25000"/>
                </a:schemeClr>
              </a:solidFill>
              <a:latin typeface="AdamGorry-Lights" panose="020F0702020204020204" pitchFamily="34" charset="0"/>
            </a:endParaRPr>
          </a:p>
        </p:txBody>
      </p:sp>
      <p:graphicFrame>
        <p:nvGraphicFramePr>
          <p:cNvPr id="19" name="Chart 18">
            <a:extLst>
              <a:ext uri="{FF2B5EF4-FFF2-40B4-BE49-F238E27FC236}">
                <a16:creationId xmlns:a16="http://schemas.microsoft.com/office/drawing/2014/main" id="{77F60B6E-029F-40A3-B166-4126F19F52F2}"/>
              </a:ext>
            </a:extLst>
          </p:cNvPr>
          <p:cNvGraphicFramePr/>
          <p:nvPr>
            <p:extLst>
              <p:ext uri="{D42A27DB-BD31-4B8C-83A1-F6EECF244321}">
                <p14:modId xmlns:p14="http://schemas.microsoft.com/office/powerpoint/2010/main" val="3892646807"/>
              </p:ext>
            </p:extLst>
          </p:nvPr>
        </p:nvGraphicFramePr>
        <p:xfrm>
          <a:off x="1276135" y="1862415"/>
          <a:ext cx="5551034" cy="4345341"/>
        </p:xfrm>
        <a:graphic>
          <a:graphicData uri="http://schemas.openxmlformats.org/drawingml/2006/chart">
            <c:chart xmlns:c="http://schemas.openxmlformats.org/drawingml/2006/chart" xmlns:r="http://schemas.openxmlformats.org/officeDocument/2006/relationships" r:id="rId3"/>
          </a:graphicData>
        </a:graphic>
      </p:graphicFrame>
      <p:grpSp>
        <p:nvGrpSpPr>
          <p:cNvPr id="20" name="Group 19">
            <a:extLst>
              <a:ext uri="{FF2B5EF4-FFF2-40B4-BE49-F238E27FC236}">
                <a16:creationId xmlns:a16="http://schemas.microsoft.com/office/drawing/2014/main" id="{98B67AEC-0AC3-449B-B485-C6F44F8B3F68}"/>
              </a:ext>
            </a:extLst>
          </p:cNvPr>
          <p:cNvGrpSpPr/>
          <p:nvPr/>
        </p:nvGrpSpPr>
        <p:grpSpPr>
          <a:xfrm>
            <a:off x="8514960" y="1108735"/>
            <a:ext cx="1086033" cy="326838"/>
            <a:chOff x="9306158" y="567897"/>
            <a:chExt cx="2322177" cy="698851"/>
          </a:xfrm>
          <a:effectLst>
            <a:outerShdw blurRad="50800" dist="38100" dir="2700000" algn="tl" rotWithShape="0">
              <a:prstClr val="black">
                <a:alpha val="40000"/>
              </a:prstClr>
            </a:outerShdw>
          </a:effectLst>
        </p:grpSpPr>
        <p:grpSp>
          <p:nvGrpSpPr>
            <p:cNvPr id="21" name="Group 20">
              <a:extLst>
                <a:ext uri="{FF2B5EF4-FFF2-40B4-BE49-F238E27FC236}">
                  <a16:creationId xmlns:a16="http://schemas.microsoft.com/office/drawing/2014/main" id="{88E22434-E131-493A-B828-7CCAAE2FD341}"/>
                </a:ext>
              </a:extLst>
            </p:cNvPr>
            <p:cNvGrpSpPr/>
            <p:nvPr/>
          </p:nvGrpSpPr>
          <p:grpSpPr>
            <a:xfrm>
              <a:off x="10953304" y="568460"/>
              <a:ext cx="675031" cy="640456"/>
              <a:chOff x="4000500" y="3427172"/>
              <a:chExt cx="979727" cy="929545"/>
            </a:xfrm>
          </p:grpSpPr>
          <p:sp>
            <p:nvSpPr>
              <p:cNvPr id="28" name="Oval 27">
                <a:extLst>
                  <a:ext uri="{FF2B5EF4-FFF2-40B4-BE49-F238E27FC236}">
                    <a16:creationId xmlns:a16="http://schemas.microsoft.com/office/drawing/2014/main" id="{80320C3A-8E12-4C82-8DDC-AC79EAEFEDD8}"/>
                  </a:ext>
                </a:extLst>
              </p:cNvPr>
              <p:cNvSpPr/>
              <p:nvPr/>
            </p:nvSpPr>
            <p:spPr>
              <a:xfrm>
                <a:off x="4000500" y="3427172"/>
                <a:ext cx="914400" cy="914400"/>
              </a:xfrm>
              <a:prstGeom prst="ellipse">
                <a:avLst/>
              </a:prstGeom>
              <a:solidFill>
                <a:srgbClr val="3A4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28">
                <a:extLst>
                  <a:ext uri="{FF2B5EF4-FFF2-40B4-BE49-F238E27FC236}">
                    <a16:creationId xmlns:a16="http://schemas.microsoft.com/office/drawing/2014/main" id="{04486CF5-85FB-488A-8CE6-DA107DFE0921}"/>
                  </a:ext>
                </a:extLst>
              </p:cNvPr>
              <p:cNvSpPr/>
              <p:nvPr/>
            </p:nvSpPr>
            <p:spPr>
              <a:xfrm>
                <a:off x="4122057" y="3498547"/>
                <a:ext cx="858170" cy="858170"/>
              </a:xfrm>
              <a:prstGeom prst="ellipse">
                <a:avLst/>
              </a:prstGeom>
              <a:noFill/>
              <a:ln w="22225">
                <a:solidFill>
                  <a:srgbClr val="E4DD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2" name="Group 21">
              <a:extLst>
                <a:ext uri="{FF2B5EF4-FFF2-40B4-BE49-F238E27FC236}">
                  <a16:creationId xmlns:a16="http://schemas.microsoft.com/office/drawing/2014/main" id="{0E6ED4C2-6264-48F4-A1E6-AA57D30BC9E7}"/>
                </a:ext>
              </a:extLst>
            </p:cNvPr>
            <p:cNvGrpSpPr/>
            <p:nvPr/>
          </p:nvGrpSpPr>
          <p:grpSpPr>
            <a:xfrm rot="14544264">
              <a:off x="10133826" y="585185"/>
              <a:ext cx="675031" cy="640456"/>
              <a:chOff x="4000500" y="3427172"/>
              <a:chExt cx="979727" cy="929545"/>
            </a:xfrm>
          </p:grpSpPr>
          <p:sp>
            <p:nvSpPr>
              <p:cNvPr id="26" name="Oval 25">
                <a:extLst>
                  <a:ext uri="{FF2B5EF4-FFF2-40B4-BE49-F238E27FC236}">
                    <a16:creationId xmlns:a16="http://schemas.microsoft.com/office/drawing/2014/main" id="{C9CE4CE6-903B-477A-A459-E57FEE334973}"/>
                  </a:ext>
                </a:extLst>
              </p:cNvPr>
              <p:cNvSpPr/>
              <p:nvPr/>
            </p:nvSpPr>
            <p:spPr>
              <a:xfrm>
                <a:off x="4000500" y="3427172"/>
                <a:ext cx="914400" cy="914400"/>
              </a:xfrm>
              <a:prstGeom prst="ellipse">
                <a:avLst/>
              </a:prstGeom>
              <a:solidFill>
                <a:srgbClr val="B4C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a:extLst>
                  <a:ext uri="{FF2B5EF4-FFF2-40B4-BE49-F238E27FC236}">
                    <a16:creationId xmlns:a16="http://schemas.microsoft.com/office/drawing/2014/main" id="{DEE05AF8-DD50-467C-A262-3A97336A47B5}"/>
                  </a:ext>
                </a:extLst>
              </p:cNvPr>
              <p:cNvSpPr/>
              <p:nvPr/>
            </p:nvSpPr>
            <p:spPr>
              <a:xfrm>
                <a:off x="4122057" y="3498547"/>
                <a:ext cx="858170" cy="858170"/>
              </a:xfrm>
              <a:prstGeom prst="ellipse">
                <a:avLst/>
              </a:prstGeom>
              <a:noFill/>
              <a:ln w="22225">
                <a:solidFill>
                  <a:srgbClr val="3A4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3" name="Group 22">
              <a:extLst>
                <a:ext uri="{FF2B5EF4-FFF2-40B4-BE49-F238E27FC236}">
                  <a16:creationId xmlns:a16="http://schemas.microsoft.com/office/drawing/2014/main" id="{A167E75F-BB04-4BDF-B21A-8DE42E530C02}"/>
                </a:ext>
              </a:extLst>
            </p:cNvPr>
            <p:cNvGrpSpPr/>
            <p:nvPr/>
          </p:nvGrpSpPr>
          <p:grpSpPr>
            <a:xfrm rot="14544264">
              <a:off x="9288643" y="606740"/>
              <a:ext cx="677523" cy="642493"/>
              <a:chOff x="4000500" y="3409071"/>
              <a:chExt cx="983344" cy="932501"/>
            </a:xfrm>
          </p:grpSpPr>
          <p:sp>
            <p:nvSpPr>
              <p:cNvPr id="24" name="Oval 23">
                <a:extLst>
                  <a:ext uri="{FF2B5EF4-FFF2-40B4-BE49-F238E27FC236}">
                    <a16:creationId xmlns:a16="http://schemas.microsoft.com/office/drawing/2014/main" id="{92D96477-82C9-48A3-A003-D08359778546}"/>
                  </a:ext>
                </a:extLst>
              </p:cNvPr>
              <p:cNvSpPr/>
              <p:nvPr/>
            </p:nvSpPr>
            <p:spPr>
              <a:xfrm>
                <a:off x="4000500" y="3427172"/>
                <a:ext cx="914400" cy="914400"/>
              </a:xfrm>
              <a:prstGeom prst="ellipse">
                <a:avLst/>
              </a:prstGeom>
              <a:solidFill>
                <a:srgbClr val="E4D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5" name="Oval 24">
                <a:extLst>
                  <a:ext uri="{FF2B5EF4-FFF2-40B4-BE49-F238E27FC236}">
                    <a16:creationId xmlns:a16="http://schemas.microsoft.com/office/drawing/2014/main" id="{F7C45630-2450-4DB9-B3C8-9A44CBB56656}"/>
                  </a:ext>
                </a:extLst>
              </p:cNvPr>
              <p:cNvSpPr/>
              <p:nvPr/>
            </p:nvSpPr>
            <p:spPr>
              <a:xfrm>
                <a:off x="4125674" y="3409071"/>
                <a:ext cx="858170" cy="858170"/>
              </a:xfrm>
              <a:prstGeom prst="ellipse">
                <a:avLst/>
              </a:prstGeom>
              <a:noFill/>
              <a:ln w="22225">
                <a:solidFill>
                  <a:srgbClr val="97B2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grpSp>
        <p:nvGrpSpPr>
          <p:cNvPr id="30" name="Group 29">
            <a:extLst>
              <a:ext uri="{FF2B5EF4-FFF2-40B4-BE49-F238E27FC236}">
                <a16:creationId xmlns:a16="http://schemas.microsoft.com/office/drawing/2014/main" id="{56E7B7E1-4E61-4516-BA6A-5A4D8B6E433D}"/>
              </a:ext>
            </a:extLst>
          </p:cNvPr>
          <p:cNvGrpSpPr/>
          <p:nvPr/>
        </p:nvGrpSpPr>
        <p:grpSpPr>
          <a:xfrm>
            <a:off x="2631520" y="1108735"/>
            <a:ext cx="1086033" cy="326838"/>
            <a:chOff x="1869580" y="567897"/>
            <a:chExt cx="2322177" cy="698851"/>
          </a:xfrm>
          <a:effectLst>
            <a:outerShdw blurRad="50800" dist="38100" dir="2700000" algn="tl" rotWithShape="0">
              <a:prstClr val="black">
                <a:alpha val="40000"/>
              </a:prstClr>
            </a:outerShdw>
          </a:effectLst>
        </p:grpSpPr>
        <p:grpSp>
          <p:nvGrpSpPr>
            <p:cNvPr id="31" name="Group 30">
              <a:extLst>
                <a:ext uri="{FF2B5EF4-FFF2-40B4-BE49-F238E27FC236}">
                  <a16:creationId xmlns:a16="http://schemas.microsoft.com/office/drawing/2014/main" id="{B701563D-8F1A-4E43-A2CA-321C47FD8737}"/>
                </a:ext>
              </a:extLst>
            </p:cNvPr>
            <p:cNvGrpSpPr/>
            <p:nvPr/>
          </p:nvGrpSpPr>
          <p:grpSpPr>
            <a:xfrm flipH="1">
              <a:off x="1869580" y="568460"/>
              <a:ext cx="675031" cy="640456"/>
              <a:chOff x="4000500" y="3427172"/>
              <a:chExt cx="979727" cy="929545"/>
            </a:xfrm>
          </p:grpSpPr>
          <p:sp>
            <p:nvSpPr>
              <p:cNvPr id="38" name="Oval 37">
                <a:extLst>
                  <a:ext uri="{FF2B5EF4-FFF2-40B4-BE49-F238E27FC236}">
                    <a16:creationId xmlns:a16="http://schemas.microsoft.com/office/drawing/2014/main" id="{DA565918-8D3F-4F3D-B19C-BA403C7CAF6A}"/>
                  </a:ext>
                </a:extLst>
              </p:cNvPr>
              <p:cNvSpPr/>
              <p:nvPr/>
            </p:nvSpPr>
            <p:spPr>
              <a:xfrm>
                <a:off x="4000500" y="3427172"/>
                <a:ext cx="914400" cy="914400"/>
              </a:xfrm>
              <a:prstGeom prst="ellipse">
                <a:avLst/>
              </a:prstGeom>
              <a:solidFill>
                <a:srgbClr val="3A4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Oval 38">
                <a:extLst>
                  <a:ext uri="{FF2B5EF4-FFF2-40B4-BE49-F238E27FC236}">
                    <a16:creationId xmlns:a16="http://schemas.microsoft.com/office/drawing/2014/main" id="{D741C151-E989-4A52-B24B-6BE2EFA94E43}"/>
                  </a:ext>
                </a:extLst>
              </p:cNvPr>
              <p:cNvSpPr/>
              <p:nvPr/>
            </p:nvSpPr>
            <p:spPr>
              <a:xfrm>
                <a:off x="4122057" y="3498547"/>
                <a:ext cx="858170" cy="858170"/>
              </a:xfrm>
              <a:prstGeom prst="ellipse">
                <a:avLst/>
              </a:prstGeom>
              <a:noFill/>
              <a:ln w="22225">
                <a:solidFill>
                  <a:srgbClr val="E4DD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32" name="Group 31">
              <a:extLst>
                <a:ext uri="{FF2B5EF4-FFF2-40B4-BE49-F238E27FC236}">
                  <a16:creationId xmlns:a16="http://schemas.microsoft.com/office/drawing/2014/main" id="{1C5298F1-FC48-42C0-B045-2516821064DF}"/>
                </a:ext>
              </a:extLst>
            </p:cNvPr>
            <p:cNvGrpSpPr/>
            <p:nvPr/>
          </p:nvGrpSpPr>
          <p:grpSpPr>
            <a:xfrm rot="7055736" flipH="1">
              <a:off x="2689058" y="585185"/>
              <a:ext cx="675031" cy="640456"/>
              <a:chOff x="4000500" y="3427172"/>
              <a:chExt cx="979727" cy="929545"/>
            </a:xfrm>
          </p:grpSpPr>
          <p:sp>
            <p:nvSpPr>
              <p:cNvPr id="36" name="Oval 35">
                <a:extLst>
                  <a:ext uri="{FF2B5EF4-FFF2-40B4-BE49-F238E27FC236}">
                    <a16:creationId xmlns:a16="http://schemas.microsoft.com/office/drawing/2014/main" id="{16FFDE1D-3F6F-4632-8FEF-1E71907D4B68}"/>
                  </a:ext>
                </a:extLst>
              </p:cNvPr>
              <p:cNvSpPr/>
              <p:nvPr/>
            </p:nvSpPr>
            <p:spPr>
              <a:xfrm>
                <a:off x="4000500" y="3427172"/>
                <a:ext cx="914400" cy="914400"/>
              </a:xfrm>
              <a:prstGeom prst="ellipse">
                <a:avLst/>
              </a:prstGeom>
              <a:solidFill>
                <a:srgbClr val="B4C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a:extLst>
                  <a:ext uri="{FF2B5EF4-FFF2-40B4-BE49-F238E27FC236}">
                    <a16:creationId xmlns:a16="http://schemas.microsoft.com/office/drawing/2014/main" id="{8DC934B3-8FE1-4670-9CD5-DD59164633D3}"/>
                  </a:ext>
                </a:extLst>
              </p:cNvPr>
              <p:cNvSpPr/>
              <p:nvPr/>
            </p:nvSpPr>
            <p:spPr>
              <a:xfrm>
                <a:off x="4122057" y="3498547"/>
                <a:ext cx="858170" cy="858170"/>
              </a:xfrm>
              <a:prstGeom prst="ellipse">
                <a:avLst/>
              </a:prstGeom>
              <a:noFill/>
              <a:ln w="22225">
                <a:solidFill>
                  <a:srgbClr val="3A4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33" name="Group 32">
              <a:extLst>
                <a:ext uri="{FF2B5EF4-FFF2-40B4-BE49-F238E27FC236}">
                  <a16:creationId xmlns:a16="http://schemas.microsoft.com/office/drawing/2014/main" id="{590081B2-2A66-4846-BE54-569736D77191}"/>
                </a:ext>
              </a:extLst>
            </p:cNvPr>
            <p:cNvGrpSpPr/>
            <p:nvPr/>
          </p:nvGrpSpPr>
          <p:grpSpPr>
            <a:xfrm rot="7055736" flipH="1">
              <a:off x="3531749" y="606740"/>
              <a:ext cx="677523" cy="642493"/>
              <a:chOff x="4000500" y="3409071"/>
              <a:chExt cx="983344" cy="932501"/>
            </a:xfrm>
          </p:grpSpPr>
          <p:sp>
            <p:nvSpPr>
              <p:cNvPr id="34" name="Oval 33">
                <a:extLst>
                  <a:ext uri="{FF2B5EF4-FFF2-40B4-BE49-F238E27FC236}">
                    <a16:creationId xmlns:a16="http://schemas.microsoft.com/office/drawing/2014/main" id="{9B3B46C9-3B47-46A2-8009-FAE1C92280B2}"/>
                  </a:ext>
                </a:extLst>
              </p:cNvPr>
              <p:cNvSpPr/>
              <p:nvPr/>
            </p:nvSpPr>
            <p:spPr>
              <a:xfrm>
                <a:off x="4000500" y="3427172"/>
                <a:ext cx="914400" cy="914400"/>
              </a:xfrm>
              <a:prstGeom prst="ellipse">
                <a:avLst/>
              </a:prstGeom>
              <a:solidFill>
                <a:srgbClr val="E4D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CF146156-2A90-41D9-9D6C-867038664E79}"/>
                  </a:ext>
                </a:extLst>
              </p:cNvPr>
              <p:cNvSpPr/>
              <p:nvPr/>
            </p:nvSpPr>
            <p:spPr>
              <a:xfrm>
                <a:off x="4125674" y="3409071"/>
                <a:ext cx="858170" cy="858170"/>
              </a:xfrm>
              <a:prstGeom prst="ellipse">
                <a:avLst/>
              </a:prstGeom>
              <a:noFill/>
              <a:ln w="22225">
                <a:solidFill>
                  <a:srgbClr val="97B2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grpSp>
        <p:nvGrpSpPr>
          <p:cNvPr id="98" name="Group 97">
            <a:extLst>
              <a:ext uri="{FF2B5EF4-FFF2-40B4-BE49-F238E27FC236}">
                <a16:creationId xmlns:a16="http://schemas.microsoft.com/office/drawing/2014/main" id="{F5A70F15-3F1B-4475-8A40-6925A3D2900D}"/>
              </a:ext>
            </a:extLst>
          </p:cNvPr>
          <p:cNvGrpSpPr/>
          <p:nvPr/>
        </p:nvGrpSpPr>
        <p:grpSpPr>
          <a:xfrm>
            <a:off x="7150346" y="1637990"/>
            <a:ext cx="4184533" cy="4989374"/>
            <a:chOff x="7374029" y="2217806"/>
            <a:chExt cx="3960850" cy="4316267"/>
          </a:xfrm>
          <a:effectLst>
            <a:outerShdw blurRad="165100" dist="76200" dir="2700000" algn="tl" rotWithShape="0">
              <a:prstClr val="black">
                <a:alpha val="19000"/>
              </a:prstClr>
            </a:outerShdw>
          </a:effectLst>
        </p:grpSpPr>
        <p:sp>
          <p:nvSpPr>
            <p:cNvPr id="97" name="Rectangle 96">
              <a:extLst>
                <a:ext uri="{FF2B5EF4-FFF2-40B4-BE49-F238E27FC236}">
                  <a16:creationId xmlns:a16="http://schemas.microsoft.com/office/drawing/2014/main" id="{47057F5A-81F6-4214-93BB-D371BC3DD7D6}"/>
                </a:ext>
              </a:extLst>
            </p:cNvPr>
            <p:cNvSpPr/>
            <p:nvPr/>
          </p:nvSpPr>
          <p:spPr>
            <a:xfrm>
              <a:off x="7374029" y="2217806"/>
              <a:ext cx="3751082" cy="4066863"/>
            </a:xfrm>
            <a:prstGeom prst="rect">
              <a:avLst/>
            </a:prstGeom>
            <a:pattFill prst="wdDnDiag">
              <a:fgClr>
                <a:schemeClr val="bg1">
                  <a:lumMod val="9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2" descr="See the source image">
              <a:extLst>
                <a:ext uri="{FF2B5EF4-FFF2-40B4-BE49-F238E27FC236}">
                  <a16:creationId xmlns:a16="http://schemas.microsoft.com/office/drawing/2014/main" id="{5E2282C7-1492-4B60-B11A-0B57B487C7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6881" y="5526075"/>
              <a:ext cx="1007998" cy="1007998"/>
            </a:xfrm>
            <a:prstGeom prst="rect">
              <a:avLst/>
            </a:prstGeom>
            <a:noFill/>
            <a:effectLst/>
            <a:extLst>
              <a:ext uri="{909E8E84-426E-40DD-AFC4-6F175D3DCCD1}">
                <a14:hiddenFill xmlns:a14="http://schemas.microsoft.com/office/drawing/2010/main">
                  <a:solidFill>
                    <a:srgbClr val="FFFFFF"/>
                  </a:solidFill>
                </a14:hiddenFill>
              </a:ext>
            </a:extLst>
          </p:spPr>
        </p:pic>
      </p:grpSp>
      <p:pic>
        <p:nvPicPr>
          <p:cNvPr id="1026" name="Picture 2" descr="See the source image">
            <a:extLst>
              <a:ext uri="{FF2B5EF4-FFF2-40B4-BE49-F238E27FC236}">
                <a16:creationId xmlns:a16="http://schemas.microsoft.com/office/drawing/2014/main" id="{10965347-36B2-4E2F-B058-83DFF3348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9195" y="1490388"/>
            <a:ext cx="1007998" cy="1007998"/>
          </a:xfrm>
          <a:prstGeom prst="rect">
            <a:avLst/>
          </a:prstGeom>
          <a:noFill/>
          <a:effectLst/>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4CABEAB4-7CFF-49E7-A56D-FC9254C9AFE2}"/>
              </a:ext>
            </a:extLst>
          </p:cNvPr>
          <p:cNvSpPr txBox="1"/>
          <p:nvPr/>
        </p:nvSpPr>
        <p:spPr>
          <a:xfrm>
            <a:off x="7847815" y="1703135"/>
            <a:ext cx="2995093" cy="4401205"/>
          </a:xfrm>
          <a:prstGeom prst="rect">
            <a:avLst/>
          </a:prstGeom>
          <a:no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Hardware implementation was obtained on Arduino IDE interfaced with P-IV computer. Data flow and block diagram of the hardware implementation are shown in Figs. 1 and 2, respectively. Figures 1 and 2 are simple and self-explanatory where temperature sensors are connected with the help of Arduino and LCD display of 16 2 matrix. The fan was additionally connected for cooling mechanism so that automatic control could be achieved which is main objective of the proposed work. The hardware design is very simple without any circuit complexity (Fig. 3). We used temperature sensor IC LM35 that helps in generating a small voltage for detecting the change in temperature across the temperature sensor.</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106" name="Group 105">
            <a:extLst>
              <a:ext uri="{FF2B5EF4-FFF2-40B4-BE49-F238E27FC236}">
                <a16:creationId xmlns:a16="http://schemas.microsoft.com/office/drawing/2014/main" id="{938BD440-6508-41D6-B470-473F34323A25}"/>
              </a:ext>
            </a:extLst>
          </p:cNvPr>
          <p:cNvGrpSpPr/>
          <p:nvPr/>
        </p:nvGrpSpPr>
        <p:grpSpPr>
          <a:xfrm>
            <a:off x="7150347" y="4793783"/>
            <a:ext cx="762402" cy="1811720"/>
            <a:chOff x="7150347" y="4793783"/>
            <a:chExt cx="762402" cy="1811720"/>
          </a:xfrm>
        </p:grpSpPr>
        <p:sp>
          <p:nvSpPr>
            <p:cNvPr id="105" name="Oval 104">
              <a:extLst>
                <a:ext uri="{FF2B5EF4-FFF2-40B4-BE49-F238E27FC236}">
                  <a16:creationId xmlns:a16="http://schemas.microsoft.com/office/drawing/2014/main" id="{458C29DF-C57B-43E5-95AB-2FA56AC05B6B}"/>
                </a:ext>
              </a:extLst>
            </p:cNvPr>
            <p:cNvSpPr/>
            <p:nvPr/>
          </p:nvSpPr>
          <p:spPr>
            <a:xfrm>
              <a:off x="7158768" y="6350382"/>
              <a:ext cx="753981" cy="255121"/>
            </a:xfrm>
            <a:prstGeom prst="ellipse">
              <a:avLst/>
            </a:prstGeom>
            <a:solidFill>
              <a:schemeClr val="tx1">
                <a:lumMod val="75000"/>
                <a:lumOff val="25000"/>
                <a:alpha val="42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BBA27DE1-F7D4-4B1E-9217-3DE94BB030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0347" y="4793783"/>
              <a:ext cx="687573" cy="1672783"/>
            </a:xfrm>
            <a:prstGeom prst="rect">
              <a:avLst/>
            </a:prstGeom>
            <a:effectLst>
              <a:outerShdw blurRad="266700" dist="38100" dir="18900000" algn="bl" rotWithShape="0">
                <a:prstClr val="black">
                  <a:alpha val="40000"/>
                </a:prstClr>
              </a:outerShdw>
            </a:effectLst>
          </p:spPr>
        </p:pic>
      </p:grpSp>
    </p:spTree>
    <p:extLst>
      <p:ext uri="{BB962C8B-B14F-4D97-AF65-F5344CB8AC3E}">
        <p14:creationId xmlns:p14="http://schemas.microsoft.com/office/powerpoint/2010/main" val="3321310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31" presetClass="entr" presetSubtype="0"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1000" fill="hold"/>
                                        <p:tgtEl>
                                          <p:spTgt spid="30"/>
                                        </p:tgtEl>
                                        <p:attrNameLst>
                                          <p:attrName>ppt_w</p:attrName>
                                        </p:attrNameLst>
                                      </p:cBhvr>
                                      <p:tavLst>
                                        <p:tav tm="0">
                                          <p:val>
                                            <p:fltVal val="0"/>
                                          </p:val>
                                        </p:tav>
                                        <p:tav tm="100000">
                                          <p:val>
                                            <p:strVal val="#ppt_w"/>
                                          </p:val>
                                        </p:tav>
                                      </p:tavLst>
                                    </p:anim>
                                    <p:anim calcmode="lin" valueType="num">
                                      <p:cBhvr>
                                        <p:cTn id="13" dur="1000" fill="hold"/>
                                        <p:tgtEl>
                                          <p:spTgt spid="30"/>
                                        </p:tgtEl>
                                        <p:attrNameLst>
                                          <p:attrName>ppt_h</p:attrName>
                                        </p:attrNameLst>
                                      </p:cBhvr>
                                      <p:tavLst>
                                        <p:tav tm="0">
                                          <p:val>
                                            <p:fltVal val="0"/>
                                          </p:val>
                                        </p:tav>
                                        <p:tav tm="100000">
                                          <p:val>
                                            <p:strVal val="#ppt_h"/>
                                          </p:val>
                                        </p:tav>
                                      </p:tavLst>
                                    </p:anim>
                                    <p:anim calcmode="lin" valueType="num">
                                      <p:cBhvr>
                                        <p:cTn id="14" dur="1000" fill="hold"/>
                                        <p:tgtEl>
                                          <p:spTgt spid="30"/>
                                        </p:tgtEl>
                                        <p:attrNameLst>
                                          <p:attrName>style.rotation</p:attrName>
                                        </p:attrNameLst>
                                      </p:cBhvr>
                                      <p:tavLst>
                                        <p:tav tm="0">
                                          <p:val>
                                            <p:fltVal val="90"/>
                                          </p:val>
                                        </p:tav>
                                        <p:tav tm="100000">
                                          <p:val>
                                            <p:fltVal val="0"/>
                                          </p:val>
                                        </p:tav>
                                      </p:tavLst>
                                    </p:anim>
                                    <p:animEffect transition="in" filter="fade">
                                      <p:cBhvr>
                                        <p:cTn id="15" dur="1000"/>
                                        <p:tgtEl>
                                          <p:spTgt spid="30"/>
                                        </p:tgtEl>
                                      </p:cBhvr>
                                    </p:animEffect>
                                  </p:childTnLst>
                                </p:cTn>
                              </p:par>
                              <p:par>
                                <p:cTn id="16" presetID="31"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1000" fill="hold"/>
                                        <p:tgtEl>
                                          <p:spTgt spid="20"/>
                                        </p:tgtEl>
                                        <p:attrNameLst>
                                          <p:attrName>ppt_w</p:attrName>
                                        </p:attrNameLst>
                                      </p:cBhvr>
                                      <p:tavLst>
                                        <p:tav tm="0">
                                          <p:val>
                                            <p:fltVal val="0"/>
                                          </p:val>
                                        </p:tav>
                                        <p:tav tm="100000">
                                          <p:val>
                                            <p:strVal val="#ppt_w"/>
                                          </p:val>
                                        </p:tav>
                                      </p:tavLst>
                                    </p:anim>
                                    <p:anim calcmode="lin" valueType="num">
                                      <p:cBhvr>
                                        <p:cTn id="19" dur="1000" fill="hold"/>
                                        <p:tgtEl>
                                          <p:spTgt spid="20"/>
                                        </p:tgtEl>
                                        <p:attrNameLst>
                                          <p:attrName>ppt_h</p:attrName>
                                        </p:attrNameLst>
                                      </p:cBhvr>
                                      <p:tavLst>
                                        <p:tav tm="0">
                                          <p:val>
                                            <p:fltVal val="0"/>
                                          </p:val>
                                        </p:tav>
                                        <p:tav tm="100000">
                                          <p:val>
                                            <p:strVal val="#ppt_h"/>
                                          </p:val>
                                        </p:tav>
                                      </p:tavLst>
                                    </p:anim>
                                    <p:anim calcmode="lin" valueType="num">
                                      <p:cBhvr>
                                        <p:cTn id="20" dur="1000" fill="hold"/>
                                        <p:tgtEl>
                                          <p:spTgt spid="20"/>
                                        </p:tgtEl>
                                        <p:attrNameLst>
                                          <p:attrName>style.rotation</p:attrName>
                                        </p:attrNameLst>
                                      </p:cBhvr>
                                      <p:tavLst>
                                        <p:tav tm="0">
                                          <p:val>
                                            <p:fltVal val="90"/>
                                          </p:val>
                                        </p:tav>
                                        <p:tav tm="100000">
                                          <p:val>
                                            <p:fltVal val="0"/>
                                          </p:val>
                                        </p:tav>
                                      </p:tavLst>
                                    </p:anim>
                                    <p:animEffect transition="in" filter="fade">
                                      <p:cBhvr>
                                        <p:cTn id="21" dur="1000"/>
                                        <p:tgtEl>
                                          <p:spTgt spid="20"/>
                                        </p:tgtEl>
                                      </p:cBhvr>
                                    </p:animEffect>
                                  </p:childTnLst>
                                </p:cTn>
                              </p:par>
                              <p:par>
                                <p:cTn id="22" presetID="53" presetClass="entr" presetSubtype="16" fill="hold" grpId="0" nodeType="withEffect">
                                  <p:stCondLst>
                                    <p:cond delay="100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par>
                                <p:cTn id="27" presetID="53" presetClass="entr" presetSubtype="16" fill="hold" nodeType="withEffect">
                                  <p:stCondLst>
                                    <p:cond delay="1500"/>
                                  </p:stCondLst>
                                  <p:childTnLst>
                                    <p:set>
                                      <p:cBhvr>
                                        <p:cTn id="28" dur="1" fill="hold">
                                          <p:stCondLst>
                                            <p:cond delay="0"/>
                                          </p:stCondLst>
                                        </p:cTn>
                                        <p:tgtEl>
                                          <p:spTgt spid="98"/>
                                        </p:tgtEl>
                                        <p:attrNameLst>
                                          <p:attrName>style.visibility</p:attrName>
                                        </p:attrNameLst>
                                      </p:cBhvr>
                                      <p:to>
                                        <p:strVal val="visible"/>
                                      </p:to>
                                    </p:set>
                                    <p:anim calcmode="lin" valueType="num">
                                      <p:cBhvr>
                                        <p:cTn id="29" dur="750" fill="hold"/>
                                        <p:tgtEl>
                                          <p:spTgt spid="98"/>
                                        </p:tgtEl>
                                        <p:attrNameLst>
                                          <p:attrName>ppt_w</p:attrName>
                                        </p:attrNameLst>
                                      </p:cBhvr>
                                      <p:tavLst>
                                        <p:tav tm="0">
                                          <p:val>
                                            <p:fltVal val="0"/>
                                          </p:val>
                                        </p:tav>
                                        <p:tav tm="100000">
                                          <p:val>
                                            <p:strVal val="#ppt_w"/>
                                          </p:val>
                                        </p:tav>
                                      </p:tavLst>
                                    </p:anim>
                                    <p:anim calcmode="lin" valueType="num">
                                      <p:cBhvr>
                                        <p:cTn id="30" dur="750" fill="hold"/>
                                        <p:tgtEl>
                                          <p:spTgt spid="98"/>
                                        </p:tgtEl>
                                        <p:attrNameLst>
                                          <p:attrName>ppt_h</p:attrName>
                                        </p:attrNameLst>
                                      </p:cBhvr>
                                      <p:tavLst>
                                        <p:tav tm="0">
                                          <p:val>
                                            <p:fltVal val="0"/>
                                          </p:val>
                                        </p:tav>
                                        <p:tav tm="100000">
                                          <p:val>
                                            <p:strVal val="#ppt_h"/>
                                          </p:val>
                                        </p:tav>
                                      </p:tavLst>
                                    </p:anim>
                                    <p:animEffect transition="in" filter="fade">
                                      <p:cBhvr>
                                        <p:cTn id="31" dur="750"/>
                                        <p:tgtEl>
                                          <p:spTgt spid="98"/>
                                        </p:tgtEl>
                                      </p:cBhvr>
                                    </p:animEffect>
                                  </p:childTnLst>
                                </p:cTn>
                              </p:par>
                              <p:par>
                                <p:cTn id="32" presetID="53" presetClass="entr" presetSubtype="16" fill="hold" nodeType="withEffect">
                                  <p:stCondLst>
                                    <p:cond delay="1500"/>
                                  </p:stCondLst>
                                  <p:childTnLst>
                                    <p:set>
                                      <p:cBhvr>
                                        <p:cTn id="33" dur="1" fill="hold">
                                          <p:stCondLst>
                                            <p:cond delay="0"/>
                                          </p:stCondLst>
                                        </p:cTn>
                                        <p:tgtEl>
                                          <p:spTgt spid="1026"/>
                                        </p:tgtEl>
                                        <p:attrNameLst>
                                          <p:attrName>style.visibility</p:attrName>
                                        </p:attrNameLst>
                                      </p:cBhvr>
                                      <p:to>
                                        <p:strVal val="visible"/>
                                      </p:to>
                                    </p:set>
                                    <p:anim calcmode="lin" valueType="num">
                                      <p:cBhvr>
                                        <p:cTn id="34" dur="750" fill="hold"/>
                                        <p:tgtEl>
                                          <p:spTgt spid="1026"/>
                                        </p:tgtEl>
                                        <p:attrNameLst>
                                          <p:attrName>ppt_w</p:attrName>
                                        </p:attrNameLst>
                                      </p:cBhvr>
                                      <p:tavLst>
                                        <p:tav tm="0">
                                          <p:val>
                                            <p:fltVal val="0"/>
                                          </p:val>
                                        </p:tav>
                                        <p:tav tm="100000">
                                          <p:val>
                                            <p:strVal val="#ppt_w"/>
                                          </p:val>
                                        </p:tav>
                                      </p:tavLst>
                                    </p:anim>
                                    <p:anim calcmode="lin" valueType="num">
                                      <p:cBhvr>
                                        <p:cTn id="35" dur="750" fill="hold"/>
                                        <p:tgtEl>
                                          <p:spTgt spid="1026"/>
                                        </p:tgtEl>
                                        <p:attrNameLst>
                                          <p:attrName>ppt_h</p:attrName>
                                        </p:attrNameLst>
                                      </p:cBhvr>
                                      <p:tavLst>
                                        <p:tav tm="0">
                                          <p:val>
                                            <p:fltVal val="0"/>
                                          </p:val>
                                        </p:tav>
                                        <p:tav tm="100000">
                                          <p:val>
                                            <p:strVal val="#ppt_h"/>
                                          </p:val>
                                        </p:tav>
                                      </p:tavLst>
                                    </p:anim>
                                    <p:animEffect transition="in" filter="fade">
                                      <p:cBhvr>
                                        <p:cTn id="36" dur="750"/>
                                        <p:tgtEl>
                                          <p:spTgt spid="1026"/>
                                        </p:tgtEl>
                                      </p:cBhvr>
                                    </p:animEffect>
                                  </p:childTnLst>
                                </p:cTn>
                              </p:par>
                              <p:par>
                                <p:cTn id="37" presetID="10" presetClass="entr" presetSubtype="0" fill="hold" grpId="0" nodeType="withEffect">
                                  <p:stCondLst>
                                    <p:cond delay="200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750"/>
                                        <p:tgtEl>
                                          <p:spTgt spid="100"/>
                                        </p:tgtEl>
                                      </p:cBhvr>
                                    </p:animEffect>
                                  </p:childTnLst>
                                </p:cTn>
                              </p:par>
                              <p:par>
                                <p:cTn id="40" presetID="22" presetClass="entr" presetSubtype="4" fill="hold" nodeType="withEffect">
                                  <p:stCondLst>
                                    <p:cond delay="1250"/>
                                  </p:stCondLst>
                                  <p:childTnLst>
                                    <p:set>
                                      <p:cBhvr>
                                        <p:cTn id="41" dur="1" fill="hold">
                                          <p:stCondLst>
                                            <p:cond delay="0"/>
                                          </p:stCondLst>
                                        </p:cTn>
                                        <p:tgtEl>
                                          <p:spTgt spid="106"/>
                                        </p:tgtEl>
                                        <p:attrNameLst>
                                          <p:attrName>style.visibility</p:attrName>
                                        </p:attrNameLst>
                                      </p:cBhvr>
                                      <p:to>
                                        <p:strVal val="visible"/>
                                      </p:to>
                                    </p:set>
                                    <p:animEffect transition="in" filter="wipe(down)">
                                      <p:cBhvr>
                                        <p:cTn id="42" dur="75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Graphic spid="19" grpId="0">
        <p:bldAsOne/>
      </p:bldGraphic>
      <p:bldP spid="10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5103A0-1921-42B0-B77C-0C4411CB95C9}"/>
              </a:ext>
            </a:extLst>
          </p:cNvPr>
          <p:cNvSpPr/>
          <p:nvPr/>
        </p:nvSpPr>
        <p:spPr>
          <a:xfrm>
            <a:off x="-108315" y="-6700"/>
            <a:ext cx="12217023" cy="6858000"/>
          </a:xfrm>
          <a:custGeom>
            <a:avLst/>
            <a:gdLst>
              <a:gd name="connsiteX0" fmla="*/ 0 w 12217023"/>
              <a:gd name="connsiteY0" fmla="*/ 0 h 6858000"/>
              <a:gd name="connsiteX1" fmla="*/ 11817626 w 12217023"/>
              <a:gd name="connsiteY1" fmla="*/ 0 h 6858000"/>
              <a:gd name="connsiteX2" fmla="*/ 11817626 w 12217023"/>
              <a:gd name="connsiteY2" fmla="*/ 246529 h 6858000"/>
              <a:gd name="connsiteX3" fmla="*/ 12102721 w 12217023"/>
              <a:gd name="connsiteY3" fmla="*/ 246529 h 6858000"/>
              <a:gd name="connsiteX4" fmla="*/ 12217023 w 12217023"/>
              <a:gd name="connsiteY4" fmla="*/ 360831 h 6858000"/>
              <a:gd name="connsiteX5" fmla="*/ 12217023 w 12217023"/>
              <a:gd name="connsiteY5" fmla="*/ 1611581 h 6858000"/>
              <a:gd name="connsiteX6" fmla="*/ 12102721 w 12217023"/>
              <a:gd name="connsiteY6" fmla="*/ 1725883 h 6858000"/>
              <a:gd name="connsiteX7" fmla="*/ 11817626 w 12217023"/>
              <a:gd name="connsiteY7" fmla="*/ 1725883 h 6858000"/>
              <a:gd name="connsiteX8" fmla="*/ 11817626 w 12217023"/>
              <a:gd name="connsiteY8" fmla="*/ 6858000 h 6858000"/>
              <a:gd name="connsiteX9" fmla="*/ 0 w 1221702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7023" h="6858000">
                <a:moveTo>
                  <a:pt x="0" y="0"/>
                </a:moveTo>
                <a:lnTo>
                  <a:pt x="11817626" y="0"/>
                </a:lnTo>
                <a:lnTo>
                  <a:pt x="11817626" y="246529"/>
                </a:lnTo>
                <a:lnTo>
                  <a:pt x="12102721" y="246529"/>
                </a:lnTo>
                <a:cubicBezTo>
                  <a:pt x="12165848" y="246529"/>
                  <a:pt x="12217023" y="297704"/>
                  <a:pt x="12217023" y="360831"/>
                </a:cubicBezTo>
                <a:lnTo>
                  <a:pt x="12217023" y="1611581"/>
                </a:lnTo>
                <a:cubicBezTo>
                  <a:pt x="12217023" y="1674708"/>
                  <a:pt x="12165848" y="1725883"/>
                  <a:pt x="12102721" y="1725883"/>
                </a:cubicBezTo>
                <a:lnTo>
                  <a:pt x="11817626" y="1725883"/>
                </a:lnTo>
                <a:lnTo>
                  <a:pt x="11817626" y="6858000"/>
                </a:lnTo>
                <a:lnTo>
                  <a:pt x="0" y="6858000"/>
                </a:lnTo>
                <a:close/>
              </a:path>
            </a:pathLst>
          </a:custGeom>
          <a:solidFill>
            <a:schemeClr val="bg1">
              <a:lumMod val="95000"/>
            </a:schemeClr>
          </a:solidFill>
          <a:ln>
            <a:solidFill>
              <a:schemeClr val="bg1">
                <a:lumMod val="9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D814057E-78FB-46A5-A982-2EC9E68D6C46}"/>
              </a:ext>
            </a:extLst>
          </p:cNvPr>
          <p:cNvSpPr/>
          <p:nvPr/>
        </p:nvSpPr>
        <p:spPr>
          <a:xfrm>
            <a:off x="-303228"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1449687 h 6858000"/>
              <a:gd name="connsiteX3" fmla="*/ 12079611 w 12193913"/>
              <a:gd name="connsiteY3" fmla="*/ 1449687 h 6858000"/>
              <a:gd name="connsiteX4" fmla="*/ 12193913 w 12193913"/>
              <a:gd name="connsiteY4" fmla="*/ 1563989 h 6858000"/>
              <a:gd name="connsiteX5" fmla="*/ 12193913 w 12193913"/>
              <a:gd name="connsiteY5" fmla="*/ 2814739 h 6858000"/>
              <a:gd name="connsiteX6" fmla="*/ 12079611 w 12193913"/>
              <a:gd name="connsiteY6" fmla="*/ 2929041 h 6858000"/>
              <a:gd name="connsiteX7" fmla="*/ 11817626 w 12193913"/>
              <a:gd name="connsiteY7" fmla="*/ 2929041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1449687"/>
                </a:lnTo>
                <a:lnTo>
                  <a:pt x="12079611" y="1449687"/>
                </a:lnTo>
                <a:cubicBezTo>
                  <a:pt x="12142738" y="1449687"/>
                  <a:pt x="12193913" y="1500862"/>
                  <a:pt x="12193913" y="1563989"/>
                </a:cubicBezTo>
                <a:lnTo>
                  <a:pt x="12193913" y="2814739"/>
                </a:lnTo>
                <a:cubicBezTo>
                  <a:pt x="12193913" y="2877866"/>
                  <a:pt x="12142738" y="2929041"/>
                  <a:pt x="12079611" y="2929041"/>
                </a:cubicBezTo>
                <a:lnTo>
                  <a:pt x="11817626" y="2929041"/>
                </a:lnTo>
                <a:lnTo>
                  <a:pt x="11817626" y="6858000"/>
                </a:lnTo>
                <a:lnTo>
                  <a:pt x="0" y="6858000"/>
                </a:lnTo>
                <a:close/>
              </a:path>
            </a:pathLst>
          </a:custGeom>
          <a:solidFill>
            <a:schemeClr val="bg1">
              <a:lumMod val="85000"/>
            </a:schemeClr>
          </a:solidFill>
          <a:ln>
            <a:solidFill>
              <a:schemeClr val="bg1">
                <a:lumMod val="8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22E19426-F382-4CB7-9114-B79C9A1635C0}"/>
              </a:ext>
            </a:extLst>
          </p:cNvPr>
          <p:cNvSpPr/>
          <p:nvPr/>
        </p:nvSpPr>
        <p:spPr>
          <a:xfrm>
            <a:off x="-522773"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2278545 h 6858000"/>
              <a:gd name="connsiteX3" fmla="*/ 12079611 w 12193913"/>
              <a:gd name="connsiteY3" fmla="*/ 2278545 h 6858000"/>
              <a:gd name="connsiteX4" fmla="*/ 12193913 w 12193913"/>
              <a:gd name="connsiteY4" fmla="*/ 2392847 h 6858000"/>
              <a:gd name="connsiteX5" fmla="*/ 12193913 w 12193913"/>
              <a:gd name="connsiteY5" fmla="*/ 3643597 h 6858000"/>
              <a:gd name="connsiteX6" fmla="*/ 12079611 w 12193913"/>
              <a:gd name="connsiteY6" fmla="*/ 3757899 h 6858000"/>
              <a:gd name="connsiteX7" fmla="*/ 11817626 w 12193913"/>
              <a:gd name="connsiteY7" fmla="*/ 3757899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2278545"/>
                </a:lnTo>
                <a:lnTo>
                  <a:pt x="12079611" y="2278545"/>
                </a:lnTo>
                <a:cubicBezTo>
                  <a:pt x="12142738" y="2278545"/>
                  <a:pt x="12193913" y="2329720"/>
                  <a:pt x="12193913" y="2392847"/>
                </a:cubicBezTo>
                <a:lnTo>
                  <a:pt x="12193913" y="3643597"/>
                </a:lnTo>
                <a:cubicBezTo>
                  <a:pt x="12193913" y="3706724"/>
                  <a:pt x="12142738" y="3757899"/>
                  <a:pt x="12079611" y="3757899"/>
                </a:cubicBezTo>
                <a:lnTo>
                  <a:pt x="11817626" y="3757899"/>
                </a:lnTo>
                <a:lnTo>
                  <a:pt x="11817626" y="6858000"/>
                </a:lnTo>
                <a:lnTo>
                  <a:pt x="0" y="6858000"/>
                </a:lnTo>
                <a:close/>
              </a:path>
            </a:pathLst>
          </a:custGeom>
          <a:solidFill>
            <a:schemeClr val="bg1">
              <a:lumMod val="75000"/>
            </a:schemeClr>
          </a:solidFill>
          <a:ln>
            <a:solidFill>
              <a:schemeClr val="bg1">
                <a:lumMod val="7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1" name="Group 20">
            <a:extLst>
              <a:ext uri="{FF2B5EF4-FFF2-40B4-BE49-F238E27FC236}">
                <a16:creationId xmlns:a16="http://schemas.microsoft.com/office/drawing/2014/main" id="{2B02B375-B8AC-4A2D-A3DD-85823D391F6D}"/>
              </a:ext>
            </a:extLst>
          </p:cNvPr>
          <p:cNvGrpSpPr/>
          <p:nvPr/>
        </p:nvGrpSpPr>
        <p:grpSpPr>
          <a:xfrm>
            <a:off x="2" y="0"/>
            <a:ext cx="11671140" cy="6858000"/>
            <a:chOff x="1" y="0"/>
            <a:chExt cx="12126880" cy="6858000"/>
          </a:xfrm>
        </p:grpSpPr>
        <p:grpSp>
          <p:nvGrpSpPr>
            <p:cNvPr id="22" name="Group 21">
              <a:extLst>
                <a:ext uri="{FF2B5EF4-FFF2-40B4-BE49-F238E27FC236}">
                  <a16:creationId xmlns:a16="http://schemas.microsoft.com/office/drawing/2014/main" id="{DBA814CB-354B-4584-A73C-5E592315DCFE}"/>
                </a:ext>
              </a:extLst>
            </p:cNvPr>
            <p:cNvGrpSpPr/>
            <p:nvPr/>
          </p:nvGrpSpPr>
          <p:grpSpPr>
            <a:xfrm>
              <a:off x="1" y="0"/>
              <a:ext cx="12126880" cy="6858000"/>
              <a:chOff x="1" y="0"/>
              <a:chExt cx="12644367" cy="6858000"/>
            </a:xfrm>
          </p:grpSpPr>
          <p:grpSp>
            <p:nvGrpSpPr>
              <p:cNvPr id="24" name="Group 23">
                <a:extLst>
                  <a:ext uri="{FF2B5EF4-FFF2-40B4-BE49-F238E27FC236}">
                    <a16:creationId xmlns:a16="http://schemas.microsoft.com/office/drawing/2014/main" id="{247BA803-1BDA-4690-A09D-FA8B26D476BF}"/>
                  </a:ext>
                </a:extLst>
              </p:cNvPr>
              <p:cNvGrpSpPr/>
              <p:nvPr/>
            </p:nvGrpSpPr>
            <p:grpSpPr>
              <a:xfrm>
                <a:off x="304803" y="0"/>
                <a:ext cx="11631469" cy="6858000"/>
                <a:chOff x="387927" y="0"/>
                <a:chExt cx="11631469" cy="6858000"/>
              </a:xfrm>
            </p:grpSpPr>
            <p:cxnSp>
              <p:nvCxnSpPr>
                <p:cNvPr id="42" name="Straight Connector 41">
                  <a:extLst>
                    <a:ext uri="{FF2B5EF4-FFF2-40B4-BE49-F238E27FC236}">
                      <a16:creationId xmlns:a16="http://schemas.microsoft.com/office/drawing/2014/main" id="{0B55F738-5117-4162-911C-17AA45FE27F2}"/>
                    </a:ext>
                  </a:extLst>
                </p:cNvPr>
                <p:cNvCxnSpPr/>
                <p:nvPr/>
              </p:nvCxnSpPr>
              <p:spPr>
                <a:xfrm>
                  <a:off x="38792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5321F82-E48D-46E4-8D9A-E4E4CDF71601}"/>
                    </a:ext>
                  </a:extLst>
                </p:cNvPr>
                <p:cNvCxnSpPr/>
                <p:nvPr/>
              </p:nvCxnSpPr>
              <p:spPr>
                <a:xfrm>
                  <a:off x="803563"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6F0E2AA-098B-4259-AB65-27A49FD56145}"/>
                    </a:ext>
                  </a:extLst>
                </p:cNvPr>
                <p:cNvCxnSpPr/>
                <p:nvPr/>
              </p:nvCxnSpPr>
              <p:spPr>
                <a:xfrm>
                  <a:off x="121458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389222-32DD-43B5-A343-1EBCF2E5F4D2}"/>
                    </a:ext>
                  </a:extLst>
                </p:cNvPr>
                <p:cNvCxnSpPr/>
                <p:nvPr/>
              </p:nvCxnSpPr>
              <p:spPr>
                <a:xfrm>
                  <a:off x="1630218"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D64338-090F-40A7-81FD-514A6ABB95FB}"/>
                    </a:ext>
                  </a:extLst>
                </p:cNvPr>
                <p:cNvCxnSpPr/>
                <p:nvPr/>
              </p:nvCxnSpPr>
              <p:spPr>
                <a:xfrm>
                  <a:off x="204123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10C600D-92E1-4735-8559-AA3C31ABA70C}"/>
                    </a:ext>
                  </a:extLst>
                </p:cNvPr>
                <p:cNvCxnSpPr/>
                <p:nvPr/>
              </p:nvCxnSpPr>
              <p:spPr>
                <a:xfrm>
                  <a:off x="245687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0312385-0A8D-4685-AA55-40B04DF60BC2}"/>
                    </a:ext>
                  </a:extLst>
                </p:cNvPr>
                <p:cNvCxnSpPr/>
                <p:nvPr/>
              </p:nvCxnSpPr>
              <p:spPr>
                <a:xfrm>
                  <a:off x="286789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52A1350-6496-4007-9FB7-AAEB831C88BC}"/>
                    </a:ext>
                  </a:extLst>
                </p:cNvPr>
                <p:cNvCxnSpPr/>
                <p:nvPr/>
              </p:nvCxnSpPr>
              <p:spPr>
                <a:xfrm>
                  <a:off x="328352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22F7CE-2657-4F7F-8EA3-52901B29FE7C}"/>
                    </a:ext>
                  </a:extLst>
                </p:cNvPr>
                <p:cNvCxnSpPr/>
                <p:nvPr/>
              </p:nvCxnSpPr>
              <p:spPr>
                <a:xfrm>
                  <a:off x="369454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5AB9B6F-DB09-49E3-BA67-4E4C1D5C4CB9}"/>
                    </a:ext>
                  </a:extLst>
                </p:cNvPr>
                <p:cNvCxnSpPr/>
                <p:nvPr/>
              </p:nvCxnSpPr>
              <p:spPr>
                <a:xfrm>
                  <a:off x="411018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AC952B5-56E0-42AE-9784-07ADC80BAE3D}"/>
                    </a:ext>
                  </a:extLst>
                </p:cNvPr>
                <p:cNvCxnSpPr/>
                <p:nvPr/>
              </p:nvCxnSpPr>
              <p:spPr>
                <a:xfrm>
                  <a:off x="452120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0158707-C991-493F-866D-E0F6E72D0DAB}"/>
                    </a:ext>
                  </a:extLst>
                </p:cNvPr>
                <p:cNvCxnSpPr/>
                <p:nvPr/>
              </p:nvCxnSpPr>
              <p:spPr>
                <a:xfrm>
                  <a:off x="493683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074AAE6-A8A8-4480-9D7B-1A4C99A86192}"/>
                    </a:ext>
                  </a:extLst>
                </p:cNvPr>
                <p:cNvCxnSpPr/>
                <p:nvPr/>
              </p:nvCxnSpPr>
              <p:spPr>
                <a:xfrm>
                  <a:off x="5347855"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544A41-D7D8-4747-928C-8D313272F616}"/>
                    </a:ext>
                  </a:extLst>
                </p:cNvPr>
                <p:cNvCxnSpPr/>
                <p:nvPr/>
              </p:nvCxnSpPr>
              <p:spPr>
                <a:xfrm>
                  <a:off x="576349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5CCAC44-2225-4E9D-BE51-1EF2CD7B90C5}"/>
                    </a:ext>
                  </a:extLst>
                </p:cNvPr>
                <p:cNvCxnSpPr/>
                <p:nvPr/>
              </p:nvCxnSpPr>
              <p:spPr>
                <a:xfrm>
                  <a:off x="617451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AEB789B-F69C-414D-8762-A40FF4E5950E}"/>
                    </a:ext>
                  </a:extLst>
                </p:cNvPr>
                <p:cNvCxnSpPr/>
                <p:nvPr/>
              </p:nvCxnSpPr>
              <p:spPr>
                <a:xfrm>
                  <a:off x="659014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863AA57-7A0D-40FC-988C-647177941359}"/>
                    </a:ext>
                  </a:extLst>
                </p:cNvPr>
                <p:cNvCxnSpPr/>
                <p:nvPr/>
              </p:nvCxnSpPr>
              <p:spPr>
                <a:xfrm>
                  <a:off x="703782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D1D1599-0A65-4E37-9C69-BFEBACF0DEB1}"/>
                    </a:ext>
                  </a:extLst>
                </p:cNvPr>
                <p:cNvCxnSpPr/>
                <p:nvPr/>
              </p:nvCxnSpPr>
              <p:spPr>
                <a:xfrm>
                  <a:off x="745345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F390B1A-2918-478B-84D6-BDAB9CA821B2}"/>
                    </a:ext>
                  </a:extLst>
                </p:cNvPr>
                <p:cNvCxnSpPr/>
                <p:nvPr/>
              </p:nvCxnSpPr>
              <p:spPr>
                <a:xfrm>
                  <a:off x="786447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F1B91A5-0D29-4F0C-8001-70EE5CD62980}"/>
                    </a:ext>
                  </a:extLst>
                </p:cNvPr>
                <p:cNvCxnSpPr/>
                <p:nvPr/>
              </p:nvCxnSpPr>
              <p:spPr>
                <a:xfrm>
                  <a:off x="828011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A6524F6-365E-49CD-A57D-6805F426CCCF}"/>
                    </a:ext>
                  </a:extLst>
                </p:cNvPr>
                <p:cNvCxnSpPr/>
                <p:nvPr/>
              </p:nvCxnSpPr>
              <p:spPr>
                <a:xfrm>
                  <a:off x="869113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7047F1-4289-452D-8FF8-F2B56129CBA3}"/>
                    </a:ext>
                  </a:extLst>
                </p:cNvPr>
                <p:cNvCxnSpPr/>
                <p:nvPr/>
              </p:nvCxnSpPr>
              <p:spPr>
                <a:xfrm>
                  <a:off x="910676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9EDAC76-971A-4FAA-92C8-CF966F87020D}"/>
                    </a:ext>
                  </a:extLst>
                </p:cNvPr>
                <p:cNvCxnSpPr/>
                <p:nvPr/>
              </p:nvCxnSpPr>
              <p:spPr>
                <a:xfrm>
                  <a:off x="9517785"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0041C0D-097E-4A72-BBB3-F4D98F9F6B64}"/>
                    </a:ext>
                  </a:extLst>
                </p:cNvPr>
                <p:cNvCxnSpPr/>
                <p:nvPr/>
              </p:nvCxnSpPr>
              <p:spPr>
                <a:xfrm>
                  <a:off x="993342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076FA14-D739-400B-B8D8-8B2AB5E11A85}"/>
                    </a:ext>
                  </a:extLst>
                </p:cNvPr>
                <p:cNvCxnSpPr/>
                <p:nvPr/>
              </p:nvCxnSpPr>
              <p:spPr>
                <a:xfrm>
                  <a:off x="1036608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4EF8CD1-5B47-42C6-AF1B-237A3318AC4F}"/>
                    </a:ext>
                  </a:extLst>
                </p:cNvPr>
                <p:cNvCxnSpPr/>
                <p:nvPr/>
              </p:nvCxnSpPr>
              <p:spPr>
                <a:xfrm>
                  <a:off x="10777105"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15DCACF-AC17-45CA-B3A4-97BADAF37BFE}"/>
                    </a:ext>
                  </a:extLst>
                </p:cNvPr>
                <p:cNvCxnSpPr/>
                <p:nvPr/>
              </p:nvCxnSpPr>
              <p:spPr>
                <a:xfrm>
                  <a:off x="1119274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A3993FF-6560-4C4F-BBAE-82FBFE4AAC9B}"/>
                    </a:ext>
                  </a:extLst>
                </p:cNvPr>
                <p:cNvCxnSpPr/>
                <p:nvPr/>
              </p:nvCxnSpPr>
              <p:spPr>
                <a:xfrm>
                  <a:off x="1160376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1E82712-81A4-47FC-BB99-31409D74B6A3}"/>
                    </a:ext>
                  </a:extLst>
                </p:cNvPr>
                <p:cNvCxnSpPr/>
                <p:nvPr/>
              </p:nvCxnSpPr>
              <p:spPr>
                <a:xfrm>
                  <a:off x="1201939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BF0CF3C4-BA31-4524-8557-9A2FF4E0AACE}"/>
                  </a:ext>
                </a:extLst>
              </p:cNvPr>
              <p:cNvGrpSpPr/>
              <p:nvPr/>
            </p:nvGrpSpPr>
            <p:grpSpPr>
              <a:xfrm rot="5400000">
                <a:off x="3221075" y="-2906173"/>
                <a:ext cx="6202220" cy="12644367"/>
                <a:chOff x="387926" y="-254456"/>
                <a:chExt cx="6202220" cy="7112456"/>
              </a:xfrm>
            </p:grpSpPr>
            <p:cxnSp>
              <p:nvCxnSpPr>
                <p:cNvPr id="26" name="Straight Connector 25">
                  <a:extLst>
                    <a:ext uri="{FF2B5EF4-FFF2-40B4-BE49-F238E27FC236}">
                      <a16:creationId xmlns:a16="http://schemas.microsoft.com/office/drawing/2014/main" id="{28DC0F61-1331-4905-8D0D-96400CE5FF29}"/>
                    </a:ext>
                  </a:extLst>
                </p:cNvPr>
                <p:cNvCxnSpPr/>
                <p:nvPr/>
              </p:nvCxnSpPr>
              <p:spPr>
                <a:xfrm>
                  <a:off x="5347855" y="-1"/>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F0AC26E-D25A-49E8-BBE3-113CF3DFE5FF}"/>
                    </a:ext>
                  </a:extLst>
                </p:cNvPr>
                <p:cNvCxnSpPr>
                  <a:cxnSpLocks/>
                </p:cNvCxnSpPr>
                <p:nvPr/>
              </p:nvCxnSpPr>
              <p:spPr>
                <a:xfrm rot="16200000" flipH="1">
                  <a:off x="-3045993" y="3424081"/>
                  <a:ext cx="6867837"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B57ECA-F2A9-47EB-A120-FE6C79A2A9C0}"/>
                    </a:ext>
                  </a:extLst>
                </p:cNvPr>
                <p:cNvCxnSpPr>
                  <a:cxnSpLocks/>
                </p:cNvCxnSpPr>
                <p:nvPr/>
              </p:nvCxnSpPr>
              <p:spPr>
                <a:xfrm rot="16200000" flipH="1">
                  <a:off x="-2630355" y="3424081"/>
                  <a:ext cx="6867837"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066372-F645-446D-876F-63AB3697EAE5}"/>
                    </a:ext>
                  </a:extLst>
                </p:cNvPr>
                <p:cNvCxnSpPr>
                  <a:cxnSpLocks/>
                </p:cNvCxnSpPr>
                <p:nvPr/>
              </p:nvCxnSpPr>
              <p:spPr>
                <a:xfrm rot="16200000" flipH="1">
                  <a:off x="-2219337" y="3424081"/>
                  <a:ext cx="6867836"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7870DCD-AF91-401B-9CD8-D7A6A0DDEA4D}"/>
                    </a:ext>
                  </a:extLst>
                </p:cNvPr>
                <p:cNvCxnSpPr>
                  <a:cxnSpLocks/>
                </p:cNvCxnSpPr>
                <p:nvPr/>
              </p:nvCxnSpPr>
              <p:spPr>
                <a:xfrm rot="16200000" flipH="1">
                  <a:off x="-1810715" y="3417067"/>
                  <a:ext cx="6881865"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7A6F260-0199-40C7-86C6-C5AC99EDE589}"/>
                    </a:ext>
                  </a:extLst>
                </p:cNvPr>
                <p:cNvCxnSpPr>
                  <a:cxnSpLocks/>
                </p:cNvCxnSpPr>
                <p:nvPr/>
              </p:nvCxnSpPr>
              <p:spPr>
                <a:xfrm rot="16200000" flipH="1">
                  <a:off x="-1399696" y="3417067"/>
                  <a:ext cx="6881864"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31372A9-AB71-4870-8FA9-B15BE2CFB9C3}"/>
                    </a:ext>
                  </a:extLst>
                </p:cNvPr>
                <p:cNvCxnSpPr>
                  <a:cxnSpLocks/>
                </p:cNvCxnSpPr>
                <p:nvPr/>
              </p:nvCxnSpPr>
              <p:spPr>
                <a:xfrm rot="16200000" flipH="1">
                  <a:off x="-1089796" y="3311331"/>
                  <a:ext cx="7093337" cy="1"/>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981BE7E-3FC4-4179-9A74-BFCA7FAAB74B}"/>
                    </a:ext>
                  </a:extLst>
                </p:cNvPr>
                <p:cNvCxnSpPr>
                  <a:cxnSpLocks/>
                </p:cNvCxnSpPr>
                <p:nvPr/>
              </p:nvCxnSpPr>
              <p:spPr>
                <a:xfrm rot="16200000" flipH="1">
                  <a:off x="-678777" y="3311331"/>
                  <a:ext cx="7093337" cy="1"/>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19028D7-DC4B-4CA3-91C0-43810CFB8774}"/>
                    </a:ext>
                  </a:extLst>
                </p:cNvPr>
                <p:cNvCxnSpPr>
                  <a:cxnSpLocks/>
                </p:cNvCxnSpPr>
                <p:nvPr/>
              </p:nvCxnSpPr>
              <p:spPr>
                <a:xfrm rot="16200000" flipH="1">
                  <a:off x="-272701" y="3301773"/>
                  <a:ext cx="7112454" cy="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FA0AE50-AB5E-40A4-B4D9-9EEC80167EC8}"/>
                    </a:ext>
                  </a:extLst>
                </p:cNvPr>
                <p:cNvCxnSpPr>
                  <a:cxnSpLocks/>
                  <a:stCxn id="6" idx="5"/>
                </p:cNvCxnSpPr>
                <p:nvPr/>
              </p:nvCxnSpPr>
              <p:spPr>
                <a:xfrm rot="16200000" flipH="1" flipV="1">
                  <a:off x="149357" y="3290733"/>
                  <a:ext cx="7112453" cy="22076"/>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C1C6460-DF17-4835-B75A-95559172AD2E}"/>
                    </a:ext>
                  </a:extLst>
                </p:cNvPr>
                <p:cNvCxnSpPr/>
                <p:nvPr/>
              </p:nvCxnSpPr>
              <p:spPr>
                <a:xfrm>
                  <a:off x="4110182"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0FFA26A-30E2-485E-B7F5-CA3B430E20C6}"/>
                    </a:ext>
                  </a:extLst>
                </p:cNvPr>
                <p:cNvCxnSpPr/>
                <p:nvPr/>
              </p:nvCxnSpPr>
              <p:spPr>
                <a:xfrm>
                  <a:off x="452120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C0D3C3-08E3-4EB6-A486-2612ADD4E190}"/>
                    </a:ext>
                  </a:extLst>
                </p:cNvPr>
                <p:cNvCxnSpPr/>
                <p:nvPr/>
              </p:nvCxnSpPr>
              <p:spPr>
                <a:xfrm>
                  <a:off x="4936837"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5E7A1C3-29FD-46C1-9E33-BC6D8C94A39D}"/>
                    </a:ext>
                  </a:extLst>
                </p:cNvPr>
                <p:cNvCxnSpPr/>
                <p:nvPr/>
              </p:nvCxnSpPr>
              <p:spPr>
                <a:xfrm>
                  <a:off x="5763491"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72B5AE5-73B7-4DEA-92E1-1606D4D43C85}"/>
                    </a:ext>
                  </a:extLst>
                </p:cNvPr>
                <p:cNvCxnSpPr/>
                <p:nvPr/>
              </p:nvCxnSpPr>
              <p:spPr>
                <a:xfrm>
                  <a:off x="6174510"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DBCA2E6-A3C6-4E98-9FE2-7CA450800888}"/>
                    </a:ext>
                  </a:extLst>
                </p:cNvPr>
                <p:cNvCxnSpPr/>
                <p:nvPr/>
              </p:nvCxnSpPr>
              <p:spPr>
                <a:xfrm>
                  <a:off x="6590146" y="0"/>
                  <a:ext cx="0" cy="6858000"/>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23" name="Straight Connector 22">
              <a:extLst>
                <a:ext uri="{FF2B5EF4-FFF2-40B4-BE49-F238E27FC236}">
                  <a16:creationId xmlns:a16="http://schemas.microsoft.com/office/drawing/2014/main" id="{DD1230D5-5247-42BA-B574-268C166FB979}"/>
                </a:ext>
              </a:extLst>
            </p:cNvPr>
            <p:cNvCxnSpPr>
              <a:cxnSpLocks/>
            </p:cNvCxnSpPr>
            <p:nvPr/>
          </p:nvCxnSpPr>
          <p:spPr>
            <a:xfrm>
              <a:off x="11823080" y="2280200"/>
              <a:ext cx="0" cy="1498504"/>
            </a:xfrm>
            <a:prstGeom prst="line">
              <a:avLst/>
            </a:prstGeom>
            <a:ln w="12700">
              <a:solidFill>
                <a:srgbClr val="3A4E4F">
                  <a:alpha val="21000"/>
                </a:srgbClr>
              </a:solidFill>
              <a:prstDash val="dash"/>
            </a:ln>
          </p:spPr>
          <p:style>
            <a:lnRef idx="1">
              <a:schemeClr val="accent1"/>
            </a:lnRef>
            <a:fillRef idx="0">
              <a:schemeClr val="accent1"/>
            </a:fillRef>
            <a:effectRef idx="0">
              <a:schemeClr val="accent1"/>
            </a:effectRef>
            <a:fontRef idx="minor">
              <a:schemeClr val="tx1"/>
            </a:fontRef>
          </p:style>
        </p:cxnSp>
      </p:grpSp>
      <p:pic>
        <p:nvPicPr>
          <p:cNvPr id="85" name="Picture 84">
            <a:extLst>
              <a:ext uri="{FF2B5EF4-FFF2-40B4-BE49-F238E27FC236}">
                <a16:creationId xmlns:a16="http://schemas.microsoft.com/office/drawing/2014/main" id="{E1EAA544-0B86-4CE1-AE2F-7915D4EA5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6499" y="672584"/>
            <a:ext cx="1222190" cy="816151"/>
          </a:xfrm>
          <a:prstGeom prst="rect">
            <a:avLst/>
          </a:prstGeom>
          <a:effectLst>
            <a:outerShdw blurRad="304800" dist="254000" dir="2700000" algn="tl" rotWithShape="0">
              <a:prstClr val="black">
                <a:alpha val="27000"/>
              </a:prstClr>
            </a:outerShdw>
          </a:effectLst>
        </p:spPr>
      </p:pic>
      <p:sp>
        <p:nvSpPr>
          <p:cNvPr id="7" name="Freeform: Shape 6">
            <a:extLst>
              <a:ext uri="{FF2B5EF4-FFF2-40B4-BE49-F238E27FC236}">
                <a16:creationId xmlns:a16="http://schemas.microsoft.com/office/drawing/2014/main" id="{9B56B6DF-8B9E-4C0E-8C7B-E4338E1411D6}"/>
              </a:ext>
            </a:extLst>
          </p:cNvPr>
          <p:cNvSpPr/>
          <p:nvPr/>
        </p:nvSpPr>
        <p:spPr>
          <a:xfrm>
            <a:off x="-11129729" y="-1675"/>
            <a:ext cx="12176422" cy="6858000"/>
          </a:xfrm>
          <a:custGeom>
            <a:avLst/>
            <a:gdLst>
              <a:gd name="connsiteX0" fmla="*/ 0 w 12176422"/>
              <a:gd name="connsiteY0" fmla="*/ 0 h 6858000"/>
              <a:gd name="connsiteX1" fmla="*/ 11817626 w 12176422"/>
              <a:gd name="connsiteY1" fmla="*/ 0 h 6858000"/>
              <a:gd name="connsiteX2" fmla="*/ 11817626 w 12176422"/>
              <a:gd name="connsiteY2" fmla="*/ 3179706 h 6858000"/>
              <a:gd name="connsiteX3" fmla="*/ 12062120 w 12176422"/>
              <a:gd name="connsiteY3" fmla="*/ 3179706 h 6858000"/>
              <a:gd name="connsiteX4" fmla="*/ 12176422 w 12176422"/>
              <a:gd name="connsiteY4" fmla="*/ 3294008 h 6858000"/>
              <a:gd name="connsiteX5" fmla="*/ 12176422 w 12176422"/>
              <a:gd name="connsiteY5" fmla="*/ 4544758 h 6858000"/>
              <a:gd name="connsiteX6" fmla="*/ 12062120 w 12176422"/>
              <a:gd name="connsiteY6" fmla="*/ 4659060 h 6858000"/>
              <a:gd name="connsiteX7" fmla="*/ 11817626 w 12176422"/>
              <a:gd name="connsiteY7" fmla="*/ 4659060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3179706"/>
                </a:lnTo>
                <a:lnTo>
                  <a:pt x="12062120" y="3179706"/>
                </a:lnTo>
                <a:cubicBezTo>
                  <a:pt x="12125247" y="3179706"/>
                  <a:pt x="12176422" y="3230881"/>
                  <a:pt x="12176422" y="3294008"/>
                </a:cubicBezTo>
                <a:lnTo>
                  <a:pt x="12176422" y="4544758"/>
                </a:lnTo>
                <a:cubicBezTo>
                  <a:pt x="12176422" y="4607885"/>
                  <a:pt x="12125247" y="4659060"/>
                  <a:pt x="12062120" y="4659060"/>
                </a:cubicBezTo>
                <a:lnTo>
                  <a:pt x="11817626" y="4659060"/>
                </a:lnTo>
                <a:lnTo>
                  <a:pt x="11817626" y="6858000"/>
                </a:lnTo>
                <a:lnTo>
                  <a:pt x="0" y="6858000"/>
                </a:lnTo>
                <a:close/>
              </a:path>
            </a:pathLst>
          </a:custGeom>
          <a:solidFill>
            <a:schemeClr val="bg1">
              <a:lumMod val="65000"/>
            </a:schemeClr>
          </a:solidFill>
          <a:ln>
            <a:solidFill>
              <a:schemeClr val="bg1">
                <a:lumMod val="6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 name="Freeform: Shape 101">
            <a:extLst>
              <a:ext uri="{FF2B5EF4-FFF2-40B4-BE49-F238E27FC236}">
                <a16:creationId xmlns:a16="http://schemas.microsoft.com/office/drawing/2014/main" id="{1B32F563-C2F8-4A15-94D3-C5FDEC82C4B0}"/>
              </a:ext>
            </a:extLst>
          </p:cNvPr>
          <p:cNvSpPr/>
          <p:nvPr/>
        </p:nvSpPr>
        <p:spPr>
          <a:xfrm>
            <a:off x="-687127" y="236933"/>
            <a:ext cx="12245816" cy="6377427"/>
          </a:xfrm>
          <a:custGeom>
            <a:avLst/>
            <a:gdLst>
              <a:gd name="connsiteX0" fmla="*/ 0 w 12245816"/>
              <a:gd name="connsiteY0" fmla="*/ 0 h 6377427"/>
              <a:gd name="connsiteX1" fmla="*/ 11817626 w 12245816"/>
              <a:gd name="connsiteY1" fmla="*/ 0 h 6377427"/>
              <a:gd name="connsiteX2" fmla="*/ 11817626 w 12245816"/>
              <a:gd name="connsiteY2" fmla="*/ 2130747 h 6377427"/>
              <a:gd name="connsiteX3" fmla="*/ 12150501 w 12245816"/>
              <a:gd name="connsiteY3" fmla="*/ 2130747 h 6377427"/>
              <a:gd name="connsiteX4" fmla="*/ 12245816 w 12245816"/>
              <a:gd name="connsiteY4" fmla="*/ 2226062 h 6377427"/>
              <a:gd name="connsiteX5" fmla="*/ 12245816 w 12245816"/>
              <a:gd name="connsiteY5" fmla="*/ 3344444 h 6377427"/>
              <a:gd name="connsiteX6" fmla="*/ 12150501 w 12245816"/>
              <a:gd name="connsiteY6" fmla="*/ 3439759 h 6377427"/>
              <a:gd name="connsiteX7" fmla="*/ 11817626 w 12245816"/>
              <a:gd name="connsiteY7" fmla="*/ 3439759 h 6377427"/>
              <a:gd name="connsiteX8" fmla="*/ 11817626 w 12245816"/>
              <a:gd name="connsiteY8" fmla="*/ 6377427 h 6377427"/>
              <a:gd name="connsiteX9" fmla="*/ 0 w 12245816"/>
              <a:gd name="connsiteY9" fmla="*/ 6377427 h 637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5816" h="6377427">
                <a:moveTo>
                  <a:pt x="0" y="0"/>
                </a:moveTo>
                <a:lnTo>
                  <a:pt x="11817626" y="0"/>
                </a:lnTo>
                <a:lnTo>
                  <a:pt x="11817626" y="2130747"/>
                </a:lnTo>
                <a:lnTo>
                  <a:pt x="12150501" y="2130747"/>
                </a:lnTo>
                <a:cubicBezTo>
                  <a:pt x="12203142" y="2130747"/>
                  <a:pt x="12245816" y="2173421"/>
                  <a:pt x="12245816" y="2226062"/>
                </a:cubicBezTo>
                <a:lnTo>
                  <a:pt x="12245816" y="3344444"/>
                </a:lnTo>
                <a:cubicBezTo>
                  <a:pt x="12245816" y="3397085"/>
                  <a:pt x="12203142" y="3439759"/>
                  <a:pt x="12150501" y="3439759"/>
                </a:cubicBezTo>
                <a:lnTo>
                  <a:pt x="11817626" y="3439759"/>
                </a:lnTo>
                <a:lnTo>
                  <a:pt x="11817626" y="6377427"/>
                </a:lnTo>
                <a:lnTo>
                  <a:pt x="0" y="6377427"/>
                </a:lnTo>
                <a:close/>
              </a:path>
            </a:pathLst>
          </a:custGeom>
          <a:noFill/>
          <a:ln w="19050" cap="rnd">
            <a:solidFill>
              <a:schemeClr val="tx1">
                <a:lumMod val="65000"/>
                <a:lumOff val="3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1E9B10B5-61A4-494B-A925-0CD8CAB930D8}"/>
              </a:ext>
            </a:extLst>
          </p:cNvPr>
          <p:cNvSpPr/>
          <p:nvPr/>
        </p:nvSpPr>
        <p:spPr>
          <a:xfrm>
            <a:off x="-11268389" y="-3350"/>
            <a:ext cx="12176422" cy="6858000"/>
          </a:xfrm>
          <a:custGeom>
            <a:avLst/>
            <a:gdLst>
              <a:gd name="connsiteX0" fmla="*/ 0 w 12176422"/>
              <a:gd name="connsiteY0" fmla="*/ 0 h 6858000"/>
              <a:gd name="connsiteX1" fmla="*/ 11817626 w 12176422"/>
              <a:gd name="connsiteY1" fmla="*/ 0 h 6858000"/>
              <a:gd name="connsiteX2" fmla="*/ 11817626 w 12176422"/>
              <a:gd name="connsiteY2" fmla="*/ 4080867 h 6858000"/>
              <a:gd name="connsiteX3" fmla="*/ 12062120 w 12176422"/>
              <a:gd name="connsiteY3" fmla="*/ 4080867 h 6858000"/>
              <a:gd name="connsiteX4" fmla="*/ 12176422 w 12176422"/>
              <a:gd name="connsiteY4" fmla="*/ 4195169 h 6858000"/>
              <a:gd name="connsiteX5" fmla="*/ 12176422 w 12176422"/>
              <a:gd name="connsiteY5" fmla="*/ 5445919 h 6858000"/>
              <a:gd name="connsiteX6" fmla="*/ 12062120 w 12176422"/>
              <a:gd name="connsiteY6" fmla="*/ 5560221 h 6858000"/>
              <a:gd name="connsiteX7" fmla="*/ 11817626 w 12176422"/>
              <a:gd name="connsiteY7" fmla="*/ 5560221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4080867"/>
                </a:lnTo>
                <a:lnTo>
                  <a:pt x="12062120" y="4080867"/>
                </a:lnTo>
                <a:cubicBezTo>
                  <a:pt x="12125247" y="4080867"/>
                  <a:pt x="12176422" y="4132042"/>
                  <a:pt x="12176422" y="4195169"/>
                </a:cubicBezTo>
                <a:lnTo>
                  <a:pt x="12176422" y="5445919"/>
                </a:lnTo>
                <a:cubicBezTo>
                  <a:pt x="12176422" y="5509046"/>
                  <a:pt x="12125247" y="5560221"/>
                  <a:pt x="12062120" y="5560221"/>
                </a:cubicBezTo>
                <a:lnTo>
                  <a:pt x="11817626" y="5560221"/>
                </a:lnTo>
                <a:lnTo>
                  <a:pt x="11817626" y="6858000"/>
                </a:lnTo>
                <a:lnTo>
                  <a:pt x="0" y="6858000"/>
                </a:lnTo>
                <a:close/>
              </a:path>
            </a:pathLst>
          </a:custGeom>
          <a:solidFill>
            <a:schemeClr val="bg1">
              <a:lumMod val="50000"/>
            </a:schemeClr>
          </a:solidFill>
          <a:ln>
            <a:solidFill>
              <a:schemeClr val="bg1">
                <a:lumMod val="50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12B54463-BB39-4189-A0D5-52022DD125C8}"/>
              </a:ext>
            </a:extLst>
          </p:cNvPr>
          <p:cNvSpPr/>
          <p:nvPr/>
        </p:nvSpPr>
        <p:spPr>
          <a:xfrm>
            <a:off x="-11490622" y="-5025"/>
            <a:ext cx="12176422" cy="6858000"/>
          </a:xfrm>
          <a:custGeom>
            <a:avLst/>
            <a:gdLst>
              <a:gd name="connsiteX0" fmla="*/ 0 w 12176422"/>
              <a:gd name="connsiteY0" fmla="*/ 0 h 6858000"/>
              <a:gd name="connsiteX1" fmla="*/ 11817626 w 12176422"/>
              <a:gd name="connsiteY1" fmla="*/ 0 h 6858000"/>
              <a:gd name="connsiteX2" fmla="*/ 11817626 w 12176422"/>
              <a:gd name="connsiteY2" fmla="*/ 5157165 h 6858000"/>
              <a:gd name="connsiteX3" fmla="*/ 12062120 w 12176422"/>
              <a:gd name="connsiteY3" fmla="*/ 5157165 h 6858000"/>
              <a:gd name="connsiteX4" fmla="*/ 12176422 w 12176422"/>
              <a:gd name="connsiteY4" fmla="*/ 5271467 h 6858000"/>
              <a:gd name="connsiteX5" fmla="*/ 12176422 w 12176422"/>
              <a:gd name="connsiteY5" fmla="*/ 6522217 h 6858000"/>
              <a:gd name="connsiteX6" fmla="*/ 12062120 w 12176422"/>
              <a:gd name="connsiteY6" fmla="*/ 6636519 h 6858000"/>
              <a:gd name="connsiteX7" fmla="*/ 11817626 w 12176422"/>
              <a:gd name="connsiteY7" fmla="*/ 6636519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5157165"/>
                </a:lnTo>
                <a:lnTo>
                  <a:pt x="12062120" y="5157165"/>
                </a:lnTo>
                <a:cubicBezTo>
                  <a:pt x="12125247" y="5157165"/>
                  <a:pt x="12176422" y="5208340"/>
                  <a:pt x="12176422" y="5271467"/>
                </a:cubicBezTo>
                <a:lnTo>
                  <a:pt x="12176422" y="6522217"/>
                </a:lnTo>
                <a:cubicBezTo>
                  <a:pt x="12176422" y="6585344"/>
                  <a:pt x="12125247" y="6636519"/>
                  <a:pt x="12062120" y="6636519"/>
                </a:cubicBezTo>
                <a:lnTo>
                  <a:pt x="11817626" y="6636519"/>
                </a:lnTo>
                <a:lnTo>
                  <a:pt x="11817626" y="6858000"/>
                </a:lnTo>
                <a:lnTo>
                  <a:pt x="0" y="6858000"/>
                </a:lnTo>
                <a:close/>
              </a:path>
            </a:pathLst>
          </a:custGeom>
          <a:solidFill>
            <a:schemeClr val="tx1">
              <a:lumMod val="65000"/>
              <a:lumOff val="35000"/>
            </a:schemeClr>
          </a:solidFill>
          <a:ln>
            <a:solidFill>
              <a:schemeClr val="tx1">
                <a:lumMod val="65000"/>
                <a:lumOff val="3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ectangle: Rounded Corners 11">
            <a:extLst>
              <a:ext uri="{FF2B5EF4-FFF2-40B4-BE49-F238E27FC236}">
                <a16:creationId xmlns:a16="http://schemas.microsoft.com/office/drawing/2014/main" id="{D4DA3EA6-2AB4-4629-896B-FD1FCE3E86C3}"/>
              </a:ext>
            </a:extLst>
          </p:cNvPr>
          <p:cNvSpPr/>
          <p:nvPr/>
        </p:nvSpPr>
        <p:spPr>
          <a:xfrm>
            <a:off x="3050566" y="357304"/>
            <a:ext cx="6299886" cy="2219566"/>
          </a:xfrm>
          <a:prstGeom prst="roundRect">
            <a:avLst/>
          </a:prstGeom>
          <a:solidFill>
            <a:srgbClr val="E4DDD5"/>
          </a:solidFill>
          <a:ln>
            <a:noFill/>
          </a:ln>
          <a:effectLst>
            <a:outerShdw blurRad="177800" dist="215900" dir="2700000" sx="99000" sy="99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1BEB134-B893-41C8-922B-C17FE9668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35372">
            <a:off x="830051" y="4485329"/>
            <a:ext cx="1855384" cy="2559229"/>
          </a:xfrm>
          <a:prstGeom prst="rect">
            <a:avLst/>
          </a:prstGeom>
          <a:effectLst>
            <a:outerShdw blurRad="190500" dist="88900" dir="2700000" algn="tl" rotWithShape="0">
              <a:prstClr val="black">
                <a:alpha val="40000"/>
              </a:prstClr>
            </a:outerShdw>
          </a:effectLst>
        </p:spPr>
      </p:pic>
      <p:sp>
        <p:nvSpPr>
          <p:cNvPr id="77" name="Rectangle: Rounded Corners 76">
            <a:extLst>
              <a:ext uri="{FF2B5EF4-FFF2-40B4-BE49-F238E27FC236}">
                <a16:creationId xmlns:a16="http://schemas.microsoft.com/office/drawing/2014/main" id="{A515C6DD-2517-4801-B5AD-D2944FEA2385}"/>
              </a:ext>
            </a:extLst>
          </p:cNvPr>
          <p:cNvSpPr/>
          <p:nvPr/>
        </p:nvSpPr>
        <p:spPr>
          <a:xfrm>
            <a:off x="4116464" y="2801566"/>
            <a:ext cx="4260300" cy="3768642"/>
          </a:xfrm>
          <a:prstGeom prst="roundRect">
            <a:avLst/>
          </a:prstGeom>
          <a:solidFill>
            <a:srgbClr val="E4DDD5"/>
          </a:solidFill>
          <a:ln>
            <a:noFill/>
          </a:ln>
          <a:effectLst>
            <a:outerShdw blurRad="177800" dist="215900" dir="2700000" sx="99000" sy="99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DCFA8F9E-0D61-44F3-8C17-90B31A3803E6}"/>
              </a:ext>
            </a:extLst>
          </p:cNvPr>
          <p:cNvPicPr>
            <a:picLocks noChangeAspect="1"/>
          </p:cNvPicPr>
          <p:nvPr/>
        </p:nvPicPr>
        <p:blipFill rotWithShape="1">
          <a:blip r:embed="rId4">
            <a:extLst>
              <a:ext uri="{28A0092B-C50C-407E-A947-70E740481C1C}">
                <a14:useLocalDpi xmlns:a14="http://schemas.microsoft.com/office/drawing/2010/main" val="0"/>
              </a:ext>
            </a:extLst>
          </a:blip>
          <a:srcRect l="67104" t="46092" r="13550" b="23232"/>
          <a:stretch/>
        </p:blipFill>
        <p:spPr>
          <a:xfrm>
            <a:off x="10202596" y="4074614"/>
            <a:ext cx="838516" cy="886426"/>
          </a:xfrm>
          <a:prstGeom prst="rect">
            <a:avLst/>
          </a:prstGeom>
          <a:effectLst>
            <a:outerShdw blurRad="190500" dist="63500" dir="2700000" algn="tl" rotWithShape="0">
              <a:prstClr val="black">
                <a:alpha val="19000"/>
              </a:prstClr>
            </a:outerShdw>
          </a:effectLst>
        </p:spPr>
      </p:pic>
      <p:pic>
        <p:nvPicPr>
          <p:cNvPr id="18" name="Picture 17">
            <a:extLst>
              <a:ext uri="{FF2B5EF4-FFF2-40B4-BE49-F238E27FC236}">
                <a16:creationId xmlns:a16="http://schemas.microsoft.com/office/drawing/2014/main" id="{E74F46E2-9C12-449C-81E7-5EB223A65BA5}"/>
              </a:ext>
            </a:extLst>
          </p:cNvPr>
          <p:cNvPicPr>
            <a:picLocks noChangeAspect="1"/>
          </p:cNvPicPr>
          <p:nvPr/>
        </p:nvPicPr>
        <p:blipFill rotWithShape="1">
          <a:blip r:embed="rId5">
            <a:extLst>
              <a:ext uri="{28A0092B-C50C-407E-A947-70E740481C1C}">
                <a14:useLocalDpi xmlns:a14="http://schemas.microsoft.com/office/drawing/2010/main" val="0"/>
              </a:ext>
            </a:extLst>
          </a:blip>
          <a:srcRect l="12794" t="33610" r="79716" b="47878"/>
          <a:stretch/>
        </p:blipFill>
        <p:spPr>
          <a:xfrm rot="19896851">
            <a:off x="1384564" y="3504238"/>
            <a:ext cx="616379" cy="1269497"/>
          </a:xfrm>
          <a:prstGeom prst="rect">
            <a:avLst/>
          </a:prstGeom>
          <a:effectLst>
            <a:outerShdw blurRad="101600" dist="38100" dir="2700000" algn="tl" rotWithShape="0">
              <a:prstClr val="black">
                <a:alpha val="23000"/>
              </a:prstClr>
            </a:outerShdw>
          </a:effectLst>
        </p:spPr>
      </p:pic>
      <p:pic>
        <p:nvPicPr>
          <p:cNvPr id="19" name="Picture 18">
            <a:extLst>
              <a:ext uri="{FF2B5EF4-FFF2-40B4-BE49-F238E27FC236}">
                <a16:creationId xmlns:a16="http://schemas.microsoft.com/office/drawing/2014/main" id="{68E0542A-A8F2-43A3-8CDE-EE67D9A3D349}"/>
              </a:ext>
            </a:extLst>
          </p:cNvPr>
          <p:cNvPicPr>
            <a:picLocks noChangeAspect="1"/>
          </p:cNvPicPr>
          <p:nvPr/>
        </p:nvPicPr>
        <p:blipFill rotWithShape="1">
          <a:blip r:embed="rId5">
            <a:extLst>
              <a:ext uri="{28A0092B-C50C-407E-A947-70E740481C1C}">
                <a14:useLocalDpi xmlns:a14="http://schemas.microsoft.com/office/drawing/2010/main" val="0"/>
              </a:ext>
            </a:extLst>
          </a:blip>
          <a:srcRect l="12794" t="33610" r="79716" b="47878"/>
          <a:stretch/>
        </p:blipFill>
        <p:spPr>
          <a:xfrm rot="3768450">
            <a:off x="2705262" y="5146956"/>
            <a:ext cx="383273" cy="789390"/>
          </a:xfrm>
          <a:prstGeom prst="rect">
            <a:avLst/>
          </a:prstGeom>
          <a:effectLst>
            <a:outerShdw blurRad="101600" dist="38100" dir="2700000" algn="tl" rotWithShape="0">
              <a:prstClr val="black">
                <a:alpha val="23000"/>
              </a:prstClr>
            </a:outerShdw>
          </a:effectLst>
        </p:spPr>
      </p:pic>
      <p:pic>
        <p:nvPicPr>
          <p:cNvPr id="78" name="Picture 77">
            <a:extLst>
              <a:ext uri="{FF2B5EF4-FFF2-40B4-BE49-F238E27FC236}">
                <a16:creationId xmlns:a16="http://schemas.microsoft.com/office/drawing/2014/main" id="{2D22E9EE-69E1-47D4-8817-5BCB6331C062}"/>
              </a:ext>
            </a:extLst>
          </p:cNvPr>
          <p:cNvPicPr>
            <a:picLocks noChangeAspect="1"/>
          </p:cNvPicPr>
          <p:nvPr/>
        </p:nvPicPr>
        <p:blipFill rotWithShape="1">
          <a:blip r:embed="rId4">
            <a:extLst>
              <a:ext uri="{28A0092B-C50C-407E-A947-70E740481C1C}">
                <a14:useLocalDpi xmlns:a14="http://schemas.microsoft.com/office/drawing/2010/main" val="0"/>
              </a:ext>
            </a:extLst>
          </a:blip>
          <a:srcRect l="67104" t="46092" r="13550" b="23232"/>
          <a:stretch/>
        </p:blipFill>
        <p:spPr>
          <a:xfrm flipH="1">
            <a:off x="1258122" y="2451997"/>
            <a:ext cx="852968" cy="905480"/>
          </a:xfrm>
          <a:prstGeom prst="rect">
            <a:avLst/>
          </a:prstGeom>
          <a:effectLst>
            <a:outerShdw blurRad="190500" dist="63500" dir="2700000" algn="tl" rotWithShape="0">
              <a:prstClr val="black">
                <a:alpha val="19000"/>
              </a:prstClr>
            </a:outerShdw>
          </a:effectLst>
        </p:spPr>
      </p:pic>
      <p:pic>
        <p:nvPicPr>
          <p:cNvPr id="97" name="Picture 96">
            <a:extLst>
              <a:ext uri="{FF2B5EF4-FFF2-40B4-BE49-F238E27FC236}">
                <a16:creationId xmlns:a16="http://schemas.microsoft.com/office/drawing/2014/main" id="{9EE78387-C621-4A4F-AAAF-B4CD599D7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64628" flipH="1">
            <a:off x="9927475" y="5105357"/>
            <a:ext cx="1407475" cy="1941404"/>
          </a:xfrm>
          <a:prstGeom prst="rect">
            <a:avLst/>
          </a:prstGeom>
          <a:effectLst>
            <a:outerShdw blurRad="190500" dist="88900" dir="2700000" algn="tl" rotWithShape="0">
              <a:prstClr val="black">
                <a:alpha val="40000"/>
              </a:prstClr>
            </a:outerShdw>
          </a:effectLst>
        </p:spPr>
      </p:pic>
      <p:pic>
        <p:nvPicPr>
          <p:cNvPr id="98" name="Picture 97">
            <a:extLst>
              <a:ext uri="{FF2B5EF4-FFF2-40B4-BE49-F238E27FC236}">
                <a16:creationId xmlns:a16="http://schemas.microsoft.com/office/drawing/2014/main" id="{9C8F5FA2-DF7A-48F3-AC48-23FFFC4D0DC9}"/>
              </a:ext>
            </a:extLst>
          </p:cNvPr>
          <p:cNvPicPr>
            <a:picLocks noChangeAspect="1"/>
          </p:cNvPicPr>
          <p:nvPr/>
        </p:nvPicPr>
        <p:blipFill rotWithShape="1">
          <a:blip r:embed="rId5">
            <a:extLst>
              <a:ext uri="{28A0092B-C50C-407E-A947-70E740481C1C}">
                <a14:useLocalDpi xmlns:a14="http://schemas.microsoft.com/office/drawing/2010/main" val="0"/>
              </a:ext>
            </a:extLst>
          </a:blip>
          <a:srcRect l="12794" t="33610" r="79716" b="47878"/>
          <a:stretch/>
        </p:blipFill>
        <p:spPr>
          <a:xfrm rot="15710323">
            <a:off x="9147347" y="5076525"/>
            <a:ext cx="616379" cy="1269497"/>
          </a:xfrm>
          <a:prstGeom prst="rect">
            <a:avLst/>
          </a:prstGeom>
          <a:effectLst>
            <a:outerShdw blurRad="101600" dist="38100" dir="2700000" algn="tl" rotWithShape="0">
              <a:prstClr val="black">
                <a:alpha val="23000"/>
              </a:prstClr>
            </a:outerShdw>
          </a:effectLst>
        </p:spPr>
      </p:pic>
      <p:pic>
        <p:nvPicPr>
          <p:cNvPr id="99" name="Picture 98">
            <a:extLst>
              <a:ext uri="{FF2B5EF4-FFF2-40B4-BE49-F238E27FC236}">
                <a16:creationId xmlns:a16="http://schemas.microsoft.com/office/drawing/2014/main" id="{50E6E084-6413-4001-A942-75AFBEBAA67D}"/>
              </a:ext>
            </a:extLst>
          </p:cNvPr>
          <p:cNvPicPr>
            <a:picLocks noChangeAspect="1"/>
          </p:cNvPicPr>
          <p:nvPr/>
        </p:nvPicPr>
        <p:blipFill rotWithShape="1">
          <a:blip r:embed="rId5">
            <a:extLst>
              <a:ext uri="{28A0092B-C50C-407E-A947-70E740481C1C}">
                <a14:useLocalDpi xmlns:a14="http://schemas.microsoft.com/office/drawing/2010/main" val="0"/>
              </a:ext>
            </a:extLst>
          </a:blip>
          <a:srcRect l="12794" t="33610" r="79716" b="47878"/>
          <a:stretch/>
        </p:blipFill>
        <p:spPr>
          <a:xfrm rot="19276858">
            <a:off x="9712945" y="5195551"/>
            <a:ext cx="335322" cy="690631"/>
          </a:xfrm>
          <a:prstGeom prst="rect">
            <a:avLst/>
          </a:prstGeom>
          <a:effectLst>
            <a:outerShdw blurRad="101600" dist="38100" dir="2700000" algn="tl" rotWithShape="0">
              <a:prstClr val="black">
                <a:alpha val="23000"/>
              </a:prstClr>
            </a:outerShdw>
          </a:effectLst>
        </p:spPr>
      </p:pic>
      <p:pic>
        <p:nvPicPr>
          <p:cNvPr id="94" name="Picture 93">
            <a:extLst>
              <a:ext uri="{FF2B5EF4-FFF2-40B4-BE49-F238E27FC236}">
                <a16:creationId xmlns:a16="http://schemas.microsoft.com/office/drawing/2014/main" id="{FD536E70-B23C-44BE-8E1D-6F9A284898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994" y="303063"/>
            <a:ext cx="1222190" cy="816151"/>
          </a:xfrm>
          <a:prstGeom prst="rect">
            <a:avLst/>
          </a:prstGeom>
          <a:effectLst>
            <a:outerShdw blurRad="304800" dist="254000" dir="2700000" algn="tl" rotWithShape="0">
              <a:prstClr val="black">
                <a:alpha val="27000"/>
              </a:prstClr>
            </a:outerShdw>
          </a:effectLst>
        </p:spPr>
      </p:pic>
      <p:pic>
        <p:nvPicPr>
          <p:cNvPr id="15" name="Picture 14">
            <a:extLst>
              <a:ext uri="{FF2B5EF4-FFF2-40B4-BE49-F238E27FC236}">
                <a16:creationId xmlns:a16="http://schemas.microsoft.com/office/drawing/2014/main" id="{122EF2B4-6F16-487F-AC29-391855BE424B}"/>
              </a:ext>
            </a:extLst>
          </p:cNvPr>
          <p:cNvPicPr>
            <a:picLocks noChangeAspect="1"/>
          </p:cNvPicPr>
          <p:nvPr/>
        </p:nvPicPr>
        <p:blipFill>
          <a:blip r:embed="rId6"/>
          <a:stretch>
            <a:fillRect/>
          </a:stretch>
        </p:blipFill>
        <p:spPr>
          <a:xfrm>
            <a:off x="4675041" y="2926849"/>
            <a:ext cx="3322339" cy="3573845"/>
          </a:xfrm>
          <a:prstGeom prst="rect">
            <a:avLst/>
          </a:prstGeom>
        </p:spPr>
      </p:pic>
      <p:pic>
        <p:nvPicPr>
          <p:cNvPr id="73" name="Picture 72">
            <a:extLst>
              <a:ext uri="{FF2B5EF4-FFF2-40B4-BE49-F238E27FC236}">
                <a16:creationId xmlns:a16="http://schemas.microsoft.com/office/drawing/2014/main" id="{4C852562-D5FB-4641-AB37-F3DFE3C95935}"/>
              </a:ext>
            </a:extLst>
          </p:cNvPr>
          <p:cNvPicPr>
            <a:picLocks noChangeAspect="1"/>
          </p:cNvPicPr>
          <p:nvPr/>
        </p:nvPicPr>
        <p:blipFill>
          <a:blip r:embed="rId7"/>
          <a:stretch>
            <a:fillRect/>
          </a:stretch>
        </p:blipFill>
        <p:spPr>
          <a:xfrm>
            <a:off x="4034586" y="449126"/>
            <a:ext cx="4049094" cy="2028136"/>
          </a:xfrm>
          <a:prstGeom prst="rect">
            <a:avLst/>
          </a:prstGeom>
        </p:spPr>
      </p:pic>
    </p:spTree>
    <p:extLst>
      <p:ext uri="{BB962C8B-B14F-4D97-AF65-F5344CB8AC3E}">
        <p14:creationId xmlns:p14="http://schemas.microsoft.com/office/powerpoint/2010/main" val="3919773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30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42" presetClass="path" presetSubtype="0" repeatCount="indefinite" autoRev="1" fill="hold" nodeType="withEffect">
                                  <p:stCondLst>
                                    <p:cond delay="0"/>
                                  </p:stCondLst>
                                  <p:childTnLst>
                                    <p:animMotion origin="layout" path="M -4.16667E-7 -3.7037E-6 L 0.10625 -0.00439 " pathEditMode="relative" rAng="0" ptsTypes="AA">
                                      <p:cBhvr>
                                        <p:cTn id="12" dur="10000" fill="hold"/>
                                        <p:tgtEl>
                                          <p:spTgt spid="94"/>
                                        </p:tgtEl>
                                        <p:attrNameLst>
                                          <p:attrName>ppt_x</p:attrName>
                                          <p:attrName>ppt_y</p:attrName>
                                        </p:attrNameLst>
                                      </p:cBhvr>
                                      <p:rCtr x="5313" y="-231"/>
                                    </p:animMotion>
                                  </p:childTnLst>
                                </p:cTn>
                              </p:par>
                              <p:par>
                                <p:cTn id="13" presetID="42" presetClass="path" presetSubtype="0" repeatCount="indefinite" autoRev="1" fill="hold" nodeType="withEffect">
                                  <p:stCondLst>
                                    <p:cond delay="0"/>
                                  </p:stCondLst>
                                  <p:childTnLst>
                                    <p:animMotion origin="layout" path="M 1.66667E-6 1.11111E-6 L -0.1819 -0.00255 " pathEditMode="relative" rAng="0" ptsTypes="AA">
                                      <p:cBhvr>
                                        <p:cTn id="14" dur="13850" fill="hold"/>
                                        <p:tgtEl>
                                          <p:spTgt spid="85"/>
                                        </p:tgtEl>
                                        <p:attrNameLst>
                                          <p:attrName>ppt_x</p:attrName>
                                          <p:attrName>ppt_y</p:attrName>
                                        </p:attrNameLst>
                                      </p:cBhvr>
                                      <p:rCtr x="-9102" y="-139"/>
                                    </p:animMotion>
                                  </p:childTnLst>
                                </p:cTn>
                              </p:par>
                              <p:par>
                                <p:cTn id="15" presetID="32" presetClass="emph" presetSubtype="0" repeatCount="indefinite" fill="hold" nodeType="withEffect">
                                  <p:stCondLst>
                                    <p:cond delay="0"/>
                                  </p:stCondLst>
                                  <p:childTnLst>
                                    <p:animRot by="120000">
                                      <p:cBhvr>
                                        <p:cTn id="16" dur="100" fill="hold">
                                          <p:stCondLst>
                                            <p:cond delay="0"/>
                                          </p:stCondLst>
                                        </p:cTn>
                                        <p:tgtEl>
                                          <p:spTgt spid="18"/>
                                        </p:tgtEl>
                                        <p:attrNameLst>
                                          <p:attrName>r</p:attrName>
                                        </p:attrNameLst>
                                      </p:cBhvr>
                                    </p:animRot>
                                    <p:animRot by="-240000">
                                      <p:cBhvr>
                                        <p:cTn id="17" dur="200" fill="hold">
                                          <p:stCondLst>
                                            <p:cond delay="200"/>
                                          </p:stCondLst>
                                        </p:cTn>
                                        <p:tgtEl>
                                          <p:spTgt spid="18"/>
                                        </p:tgtEl>
                                        <p:attrNameLst>
                                          <p:attrName>r</p:attrName>
                                        </p:attrNameLst>
                                      </p:cBhvr>
                                    </p:animRot>
                                    <p:animRot by="240000">
                                      <p:cBhvr>
                                        <p:cTn id="18" dur="200" fill="hold">
                                          <p:stCondLst>
                                            <p:cond delay="400"/>
                                          </p:stCondLst>
                                        </p:cTn>
                                        <p:tgtEl>
                                          <p:spTgt spid="18"/>
                                        </p:tgtEl>
                                        <p:attrNameLst>
                                          <p:attrName>r</p:attrName>
                                        </p:attrNameLst>
                                      </p:cBhvr>
                                    </p:animRot>
                                    <p:animRot by="-240000">
                                      <p:cBhvr>
                                        <p:cTn id="19" dur="200" fill="hold">
                                          <p:stCondLst>
                                            <p:cond delay="600"/>
                                          </p:stCondLst>
                                        </p:cTn>
                                        <p:tgtEl>
                                          <p:spTgt spid="18"/>
                                        </p:tgtEl>
                                        <p:attrNameLst>
                                          <p:attrName>r</p:attrName>
                                        </p:attrNameLst>
                                      </p:cBhvr>
                                    </p:animRot>
                                    <p:animRot by="120000">
                                      <p:cBhvr>
                                        <p:cTn id="20" dur="200" fill="hold">
                                          <p:stCondLst>
                                            <p:cond delay="800"/>
                                          </p:stCondLst>
                                        </p:cTn>
                                        <p:tgtEl>
                                          <p:spTgt spid="18"/>
                                        </p:tgtEl>
                                        <p:attrNameLst>
                                          <p:attrName>r</p:attrName>
                                        </p:attrNameLst>
                                      </p:cBhvr>
                                    </p:animRot>
                                  </p:childTnLst>
                                </p:cTn>
                              </p:par>
                              <p:par>
                                <p:cTn id="21" presetID="32" presetClass="emph" presetSubtype="0" repeatCount="indefinite" fill="hold" nodeType="withEffect">
                                  <p:stCondLst>
                                    <p:cond delay="0"/>
                                  </p:stCondLst>
                                  <p:childTnLst>
                                    <p:animRot by="120000">
                                      <p:cBhvr>
                                        <p:cTn id="22" dur="100" fill="hold">
                                          <p:stCondLst>
                                            <p:cond delay="0"/>
                                          </p:stCondLst>
                                        </p:cTn>
                                        <p:tgtEl>
                                          <p:spTgt spid="19"/>
                                        </p:tgtEl>
                                        <p:attrNameLst>
                                          <p:attrName>r</p:attrName>
                                        </p:attrNameLst>
                                      </p:cBhvr>
                                    </p:animRot>
                                    <p:animRot by="-240000">
                                      <p:cBhvr>
                                        <p:cTn id="23" dur="200" fill="hold">
                                          <p:stCondLst>
                                            <p:cond delay="200"/>
                                          </p:stCondLst>
                                        </p:cTn>
                                        <p:tgtEl>
                                          <p:spTgt spid="19"/>
                                        </p:tgtEl>
                                        <p:attrNameLst>
                                          <p:attrName>r</p:attrName>
                                        </p:attrNameLst>
                                      </p:cBhvr>
                                    </p:animRot>
                                    <p:animRot by="240000">
                                      <p:cBhvr>
                                        <p:cTn id="24" dur="200" fill="hold">
                                          <p:stCondLst>
                                            <p:cond delay="400"/>
                                          </p:stCondLst>
                                        </p:cTn>
                                        <p:tgtEl>
                                          <p:spTgt spid="19"/>
                                        </p:tgtEl>
                                        <p:attrNameLst>
                                          <p:attrName>r</p:attrName>
                                        </p:attrNameLst>
                                      </p:cBhvr>
                                    </p:animRot>
                                    <p:animRot by="-240000">
                                      <p:cBhvr>
                                        <p:cTn id="25" dur="200" fill="hold">
                                          <p:stCondLst>
                                            <p:cond delay="600"/>
                                          </p:stCondLst>
                                        </p:cTn>
                                        <p:tgtEl>
                                          <p:spTgt spid="19"/>
                                        </p:tgtEl>
                                        <p:attrNameLst>
                                          <p:attrName>r</p:attrName>
                                        </p:attrNameLst>
                                      </p:cBhvr>
                                    </p:animRot>
                                    <p:animRot by="120000">
                                      <p:cBhvr>
                                        <p:cTn id="26" dur="200" fill="hold">
                                          <p:stCondLst>
                                            <p:cond delay="800"/>
                                          </p:stCondLst>
                                        </p:cTn>
                                        <p:tgtEl>
                                          <p:spTgt spid="19"/>
                                        </p:tgtEl>
                                        <p:attrNameLst>
                                          <p:attrName>r</p:attrName>
                                        </p:attrNameLst>
                                      </p:cBhvr>
                                    </p:animRot>
                                  </p:childTnLst>
                                </p:cTn>
                              </p:par>
                              <p:par>
                                <p:cTn id="27" presetID="32" presetClass="emph" presetSubtype="0" repeatCount="indefinite" fill="hold" nodeType="withEffect">
                                  <p:stCondLst>
                                    <p:cond delay="0"/>
                                  </p:stCondLst>
                                  <p:childTnLst>
                                    <p:animRot by="120000">
                                      <p:cBhvr>
                                        <p:cTn id="28" dur="100" fill="hold">
                                          <p:stCondLst>
                                            <p:cond delay="0"/>
                                          </p:stCondLst>
                                        </p:cTn>
                                        <p:tgtEl>
                                          <p:spTgt spid="98"/>
                                        </p:tgtEl>
                                        <p:attrNameLst>
                                          <p:attrName>r</p:attrName>
                                        </p:attrNameLst>
                                      </p:cBhvr>
                                    </p:animRot>
                                    <p:animRot by="-240000">
                                      <p:cBhvr>
                                        <p:cTn id="29" dur="200" fill="hold">
                                          <p:stCondLst>
                                            <p:cond delay="200"/>
                                          </p:stCondLst>
                                        </p:cTn>
                                        <p:tgtEl>
                                          <p:spTgt spid="98"/>
                                        </p:tgtEl>
                                        <p:attrNameLst>
                                          <p:attrName>r</p:attrName>
                                        </p:attrNameLst>
                                      </p:cBhvr>
                                    </p:animRot>
                                    <p:animRot by="240000">
                                      <p:cBhvr>
                                        <p:cTn id="30" dur="200" fill="hold">
                                          <p:stCondLst>
                                            <p:cond delay="400"/>
                                          </p:stCondLst>
                                        </p:cTn>
                                        <p:tgtEl>
                                          <p:spTgt spid="98"/>
                                        </p:tgtEl>
                                        <p:attrNameLst>
                                          <p:attrName>r</p:attrName>
                                        </p:attrNameLst>
                                      </p:cBhvr>
                                    </p:animRot>
                                    <p:animRot by="-240000">
                                      <p:cBhvr>
                                        <p:cTn id="31" dur="200" fill="hold">
                                          <p:stCondLst>
                                            <p:cond delay="600"/>
                                          </p:stCondLst>
                                        </p:cTn>
                                        <p:tgtEl>
                                          <p:spTgt spid="98"/>
                                        </p:tgtEl>
                                        <p:attrNameLst>
                                          <p:attrName>r</p:attrName>
                                        </p:attrNameLst>
                                      </p:cBhvr>
                                    </p:animRot>
                                    <p:animRot by="120000">
                                      <p:cBhvr>
                                        <p:cTn id="32" dur="200" fill="hold">
                                          <p:stCondLst>
                                            <p:cond delay="800"/>
                                          </p:stCondLst>
                                        </p:cTn>
                                        <p:tgtEl>
                                          <p:spTgt spid="98"/>
                                        </p:tgtEl>
                                        <p:attrNameLst>
                                          <p:attrName>r</p:attrName>
                                        </p:attrNameLst>
                                      </p:cBhvr>
                                    </p:animRot>
                                  </p:childTnLst>
                                </p:cTn>
                              </p:par>
                              <p:par>
                                <p:cTn id="33" presetID="32" presetClass="emph" presetSubtype="0" repeatCount="indefinite" fill="hold" nodeType="withEffect">
                                  <p:stCondLst>
                                    <p:cond delay="0"/>
                                  </p:stCondLst>
                                  <p:childTnLst>
                                    <p:animRot by="120000">
                                      <p:cBhvr>
                                        <p:cTn id="34" dur="100" fill="hold">
                                          <p:stCondLst>
                                            <p:cond delay="0"/>
                                          </p:stCondLst>
                                        </p:cTn>
                                        <p:tgtEl>
                                          <p:spTgt spid="99"/>
                                        </p:tgtEl>
                                        <p:attrNameLst>
                                          <p:attrName>r</p:attrName>
                                        </p:attrNameLst>
                                      </p:cBhvr>
                                    </p:animRot>
                                    <p:animRot by="-240000">
                                      <p:cBhvr>
                                        <p:cTn id="35" dur="200" fill="hold">
                                          <p:stCondLst>
                                            <p:cond delay="200"/>
                                          </p:stCondLst>
                                        </p:cTn>
                                        <p:tgtEl>
                                          <p:spTgt spid="99"/>
                                        </p:tgtEl>
                                        <p:attrNameLst>
                                          <p:attrName>r</p:attrName>
                                        </p:attrNameLst>
                                      </p:cBhvr>
                                    </p:animRot>
                                    <p:animRot by="240000">
                                      <p:cBhvr>
                                        <p:cTn id="36" dur="200" fill="hold">
                                          <p:stCondLst>
                                            <p:cond delay="400"/>
                                          </p:stCondLst>
                                        </p:cTn>
                                        <p:tgtEl>
                                          <p:spTgt spid="99"/>
                                        </p:tgtEl>
                                        <p:attrNameLst>
                                          <p:attrName>r</p:attrName>
                                        </p:attrNameLst>
                                      </p:cBhvr>
                                    </p:animRot>
                                    <p:animRot by="-240000">
                                      <p:cBhvr>
                                        <p:cTn id="37" dur="200" fill="hold">
                                          <p:stCondLst>
                                            <p:cond delay="600"/>
                                          </p:stCondLst>
                                        </p:cTn>
                                        <p:tgtEl>
                                          <p:spTgt spid="99"/>
                                        </p:tgtEl>
                                        <p:attrNameLst>
                                          <p:attrName>r</p:attrName>
                                        </p:attrNameLst>
                                      </p:cBhvr>
                                    </p:animRot>
                                    <p:animRot by="120000">
                                      <p:cBhvr>
                                        <p:cTn id="38" dur="200" fill="hold">
                                          <p:stCondLst>
                                            <p:cond delay="800"/>
                                          </p:stCondLst>
                                        </p:cTn>
                                        <p:tgtEl>
                                          <p:spTgt spid="99"/>
                                        </p:tgtEl>
                                        <p:attrNameLst>
                                          <p:attrName>r</p:attrName>
                                        </p:attrNameLst>
                                      </p:cBhvr>
                                    </p:animRot>
                                  </p:childTnLst>
                                </p:cTn>
                              </p:par>
                              <p:par>
                                <p:cTn id="39" presetID="6" presetClass="emph" presetSubtype="0" repeatCount="indefinite" autoRev="1" fill="hold" nodeType="withEffect">
                                  <p:stCondLst>
                                    <p:cond delay="0"/>
                                  </p:stCondLst>
                                  <p:childTnLst>
                                    <p:animScale>
                                      <p:cBhvr>
                                        <p:cTn id="40" dur="1350" fill="hold"/>
                                        <p:tgtEl>
                                          <p:spTgt spid="10"/>
                                        </p:tgtEl>
                                      </p:cBhvr>
                                      <p:by x="80000" y="80000"/>
                                    </p:animScale>
                                  </p:childTnLst>
                                </p:cTn>
                              </p:par>
                              <p:par>
                                <p:cTn id="41" presetID="6" presetClass="emph" presetSubtype="0" repeatCount="indefinite" autoRev="1" fill="hold" nodeType="withEffect">
                                  <p:stCondLst>
                                    <p:cond delay="0"/>
                                  </p:stCondLst>
                                  <p:childTnLst>
                                    <p:animScale>
                                      <p:cBhvr>
                                        <p:cTn id="42" dur="2000" fill="hold"/>
                                        <p:tgtEl>
                                          <p:spTgt spid="97"/>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5103A0-1921-42B0-B77C-0C4411CB95C9}"/>
              </a:ext>
            </a:extLst>
          </p:cNvPr>
          <p:cNvSpPr/>
          <p:nvPr/>
        </p:nvSpPr>
        <p:spPr>
          <a:xfrm>
            <a:off x="-108315" y="-6700"/>
            <a:ext cx="12217023" cy="6858000"/>
          </a:xfrm>
          <a:custGeom>
            <a:avLst/>
            <a:gdLst>
              <a:gd name="connsiteX0" fmla="*/ 0 w 12217023"/>
              <a:gd name="connsiteY0" fmla="*/ 0 h 6858000"/>
              <a:gd name="connsiteX1" fmla="*/ 11817626 w 12217023"/>
              <a:gd name="connsiteY1" fmla="*/ 0 h 6858000"/>
              <a:gd name="connsiteX2" fmla="*/ 11817626 w 12217023"/>
              <a:gd name="connsiteY2" fmla="*/ 246529 h 6858000"/>
              <a:gd name="connsiteX3" fmla="*/ 12102721 w 12217023"/>
              <a:gd name="connsiteY3" fmla="*/ 246529 h 6858000"/>
              <a:gd name="connsiteX4" fmla="*/ 12217023 w 12217023"/>
              <a:gd name="connsiteY4" fmla="*/ 360831 h 6858000"/>
              <a:gd name="connsiteX5" fmla="*/ 12217023 w 12217023"/>
              <a:gd name="connsiteY5" fmla="*/ 1611581 h 6858000"/>
              <a:gd name="connsiteX6" fmla="*/ 12102721 w 12217023"/>
              <a:gd name="connsiteY6" fmla="*/ 1725883 h 6858000"/>
              <a:gd name="connsiteX7" fmla="*/ 11817626 w 12217023"/>
              <a:gd name="connsiteY7" fmla="*/ 1725883 h 6858000"/>
              <a:gd name="connsiteX8" fmla="*/ 11817626 w 12217023"/>
              <a:gd name="connsiteY8" fmla="*/ 6858000 h 6858000"/>
              <a:gd name="connsiteX9" fmla="*/ 0 w 1221702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7023" h="6858000">
                <a:moveTo>
                  <a:pt x="0" y="0"/>
                </a:moveTo>
                <a:lnTo>
                  <a:pt x="11817626" y="0"/>
                </a:lnTo>
                <a:lnTo>
                  <a:pt x="11817626" y="246529"/>
                </a:lnTo>
                <a:lnTo>
                  <a:pt x="12102721" y="246529"/>
                </a:lnTo>
                <a:cubicBezTo>
                  <a:pt x="12165848" y="246529"/>
                  <a:pt x="12217023" y="297704"/>
                  <a:pt x="12217023" y="360831"/>
                </a:cubicBezTo>
                <a:lnTo>
                  <a:pt x="12217023" y="1611581"/>
                </a:lnTo>
                <a:cubicBezTo>
                  <a:pt x="12217023" y="1674708"/>
                  <a:pt x="12165848" y="1725883"/>
                  <a:pt x="12102721" y="1725883"/>
                </a:cubicBezTo>
                <a:lnTo>
                  <a:pt x="11817626" y="1725883"/>
                </a:lnTo>
                <a:lnTo>
                  <a:pt x="11817626" y="6858000"/>
                </a:lnTo>
                <a:lnTo>
                  <a:pt x="0" y="6858000"/>
                </a:lnTo>
                <a:close/>
              </a:path>
            </a:pathLst>
          </a:custGeom>
          <a:solidFill>
            <a:schemeClr val="bg1">
              <a:lumMod val="95000"/>
            </a:schemeClr>
          </a:solidFill>
          <a:ln>
            <a:solidFill>
              <a:schemeClr val="bg1">
                <a:lumMod val="9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D814057E-78FB-46A5-A982-2EC9E68D6C46}"/>
              </a:ext>
            </a:extLst>
          </p:cNvPr>
          <p:cNvSpPr/>
          <p:nvPr/>
        </p:nvSpPr>
        <p:spPr>
          <a:xfrm>
            <a:off x="-303228"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1449687 h 6858000"/>
              <a:gd name="connsiteX3" fmla="*/ 12079611 w 12193913"/>
              <a:gd name="connsiteY3" fmla="*/ 1449687 h 6858000"/>
              <a:gd name="connsiteX4" fmla="*/ 12193913 w 12193913"/>
              <a:gd name="connsiteY4" fmla="*/ 1563989 h 6858000"/>
              <a:gd name="connsiteX5" fmla="*/ 12193913 w 12193913"/>
              <a:gd name="connsiteY5" fmla="*/ 2814739 h 6858000"/>
              <a:gd name="connsiteX6" fmla="*/ 12079611 w 12193913"/>
              <a:gd name="connsiteY6" fmla="*/ 2929041 h 6858000"/>
              <a:gd name="connsiteX7" fmla="*/ 11817626 w 12193913"/>
              <a:gd name="connsiteY7" fmla="*/ 2929041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1449687"/>
                </a:lnTo>
                <a:lnTo>
                  <a:pt x="12079611" y="1449687"/>
                </a:lnTo>
                <a:cubicBezTo>
                  <a:pt x="12142738" y="1449687"/>
                  <a:pt x="12193913" y="1500862"/>
                  <a:pt x="12193913" y="1563989"/>
                </a:cubicBezTo>
                <a:lnTo>
                  <a:pt x="12193913" y="2814739"/>
                </a:lnTo>
                <a:cubicBezTo>
                  <a:pt x="12193913" y="2877866"/>
                  <a:pt x="12142738" y="2929041"/>
                  <a:pt x="12079611" y="2929041"/>
                </a:cubicBezTo>
                <a:lnTo>
                  <a:pt x="11817626" y="2929041"/>
                </a:lnTo>
                <a:lnTo>
                  <a:pt x="11817626" y="6858000"/>
                </a:lnTo>
                <a:lnTo>
                  <a:pt x="0" y="6858000"/>
                </a:lnTo>
                <a:close/>
              </a:path>
            </a:pathLst>
          </a:custGeom>
          <a:solidFill>
            <a:schemeClr val="bg1">
              <a:lumMod val="85000"/>
            </a:schemeClr>
          </a:solidFill>
          <a:ln>
            <a:solidFill>
              <a:schemeClr val="bg1">
                <a:lumMod val="8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22E19426-F382-4CB7-9114-B79C9A1635C0}"/>
              </a:ext>
            </a:extLst>
          </p:cNvPr>
          <p:cNvSpPr/>
          <p:nvPr/>
        </p:nvSpPr>
        <p:spPr>
          <a:xfrm>
            <a:off x="-522773"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2278545 h 6858000"/>
              <a:gd name="connsiteX3" fmla="*/ 12079611 w 12193913"/>
              <a:gd name="connsiteY3" fmla="*/ 2278545 h 6858000"/>
              <a:gd name="connsiteX4" fmla="*/ 12193913 w 12193913"/>
              <a:gd name="connsiteY4" fmla="*/ 2392847 h 6858000"/>
              <a:gd name="connsiteX5" fmla="*/ 12193913 w 12193913"/>
              <a:gd name="connsiteY5" fmla="*/ 3643597 h 6858000"/>
              <a:gd name="connsiteX6" fmla="*/ 12079611 w 12193913"/>
              <a:gd name="connsiteY6" fmla="*/ 3757899 h 6858000"/>
              <a:gd name="connsiteX7" fmla="*/ 11817626 w 12193913"/>
              <a:gd name="connsiteY7" fmla="*/ 3757899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2278545"/>
                </a:lnTo>
                <a:lnTo>
                  <a:pt x="12079611" y="2278545"/>
                </a:lnTo>
                <a:cubicBezTo>
                  <a:pt x="12142738" y="2278545"/>
                  <a:pt x="12193913" y="2329720"/>
                  <a:pt x="12193913" y="2392847"/>
                </a:cubicBezTo>
                <a:lnTo>
                  <a:pt x="12193913" y="3643597"/>
                </a:lnTo>
                <a:cubicBezTo>
                  <a:pt x="12193913" y="3706724"/>
                  <a:pt x="12142738" y="3757899"/>
                  <a:pt x="12079611" y="3757899"/>
                </a:cubicBezTo>
                <a:lnTo>
                  <a:pt x="11817626" y="3757899"/>
                </a:lnTo>
                <a:lnTo>
                  <a:pt x="11817626" y="6858000"/>
                </a:lnTo>
                <a:lnTo>
                  <a:pt x="0" y="6858000"/>
                </a:lnTo>
                <a:close/>
              </a:path>
            </a:pathLst>
          </a:custGeom>
          <a:solidFill>
            <a:schemeClr val="bg1">
              <a:lumMod val="75000"/>
            </a:schemeClr>
          </a:solidFill>
          <a:ln>
            <a:solidFill>
              <a:schemeClr val="bg1">
                <a:lumMod val="7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9B56B6DF-8B9E-4C0E-8C7B-E4338E1411D6}"/>
              </a:ext>
            </a:extLst>
          </p:cNvPr>
          <p:cNvSpPr/>
          <p:nvPr/>
        </p:nvSpPr>
        <p:spPr>
          <a:xfrm>
            <a:off x="-751373" y="-1675"/>
            <a:ext cx="12176422" cy="6858000"/>
          </a:xfrm>
          <a:custGeom>
            <a:avLst/>
            <a:gdLst>
              <a:gd name="connsiteX0" fmla="*/ 0 w 12176422"/>
              <a:gd name="connsiteY0" fmla="*/ 0 h 6858000"/>
              <a:gd name="connsiteX1" fmla="*/ 11817626 w 12176422"/>
              <a:gd name="connsiteY1" fmla="*/ 0 h 6858000"/>
              <a:gd name="connsiteX2" fmla="*/ 11817626 w 12176422"/>
              <a:gd name="connsiteY2" fmla="*/ 3179706 h 6858000"/>
              <a:gd name="connsiteX3" fmla="*/ 12062120 w 12176422"/>
              <a:gd name="connsiteY3" fmla="*/ 3179706 h 6858000"/>
              <a:gd name="connsiteX4" fmla="*/ 12176422 w 12176422"/>
              <a:gd name="connsiteY4" fmla="*/ 3294008 h 6858000"/>
              <a:gd name="connsiteX5" fmla="*/ 12176422 w 12176422"/>
              <a:gd name="connsiteY5" fmla="*/ 4544758 h 6858000"/>
              <a:gd name="connsiteX6" fmla="*/ 12062120 w 12176422"/>
              <a:gd name="connsiteY6" fmla="*/ 4659060 h 6858000"/>
              <a:gd name="connsiteX7" fmla="*/ 11817626 w 12176422"/>
              <a:gd name="connsiteY7" fmla="*/ 4659060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3179706"/>
                </a:lnTo>
                <a:lnTo>
                  <a:pt x="12062120" y="3179706"/>
                </a:lnTo>
                <a:cubicBezTo>
                  <a:pt x="12125247" y="3179706"/>
                  <a:pt x="12176422" y="3230881"/>
                  <a:pt x="12176422" y="3294008"/>
                </a:cubicBezTo>
                <a:lnTo>
                  <a:pt x="12176422" y="4544758"/>
                </a:lnTo>
                <a:cubicBezTo>
                  <a:pt x="12176422" y="4607885"/>
                  <a:pt x="12125247" y="4659060"/>
                  <a:pt x="12062120" y="4659060"/>
                </a:cubicBezTo>
                <a:lnTo>
                  <a:pt x="11817626" y="4659060"/>
                </a:lnTo>
                <a:lnTo>
                  <a:pt x="11817626" y="6858000"/>
                </a:lnTo>
                <a:lnTo>
                  <a:pt x="0" y="6858000"/>
                </a:lnTo>
                <a:close/>
              </a:path>
            </a:pathLst>
          </a:custGeom>
          <a:solidFill>
            <a:schemeClr val="bg1">
              <a:lumMod val="65000"/>
            </a:schemeClr>
          </a:solidFill>
          <a:ln>
            <a:solidFill>
              <a:schemeClr val="bg1">
                <a:lumMod val="6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1E9B10B5-61A4-494B-A925-0CD8CAB930D8}"/>
              </a:ext>
            </a:extLst>
          </p:cNvPr>
          <p:cNvSpPr/>
          <p:nvPr/>
        </p:nvSpPr>
        <p:spPr>
          <a:xfrm>
            <a:off x="-970918" y="-3350"/>
            <a:ext cx="12176422" cy="6858000"/>
          </a:xfrm>
          <a:custGeom>
            <a:avLst/>
            <a:gdLst>
              <a:gd name="connsiteX0" fmla="*/ 0 w 12176422"/>
              <a:gd name="connsiteY0" fmla="*/ 0 h 6858000"/>
              <a:gd name="connsiteX1" fmla="*/ 11817626 w 12176422"/>
              <a:gd name="connsiteY1" fmla="*/ 0 h 6858000"/>
              <a:gd name="connsiteX2" fmla="*/ 11817626 w 12176422"/>
              <a:gd name="connsiteY2" fmla="*/ 4080867 h 6858000"/>
              <a:gd name="connsiteX3" fmla="*/ 12062120 w 12176422"/>
              <a:gd name="connsiteY3" fmla="*/ 4080867 h 6858000"/>
              <a:gd name="connsiteX4" fmla="*/ 12176422 w 12176422"/>
              <a:gd name="connsiteY4" fmla="*/ 4195169 h 6858000"/>
              <a:gd name="connsiteX5" fmla="*/ 12176422 w 12176422"/>
              <a:gd name="connsiteY5" fmla="*/ 5445919 h 6858000"/>
              <a:gd name="connsiteX6" fmla="*/ 12062120 w 12176422"/>
              <a:gd name="connsiteY6" fmla="*/ 5560221 h 6858000"/>
              <a:gd name="connsiteX7" fmla="*/ 11817626 w 12176422"/>
              <a:gd name="connsiteY7" fmla="*/ 5560221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4080867"/>
                </a:lnTo>
                <a:lnTo>
                  <a:pt x="12062120" y="4080867"/>
                </a:lnTo>
                <a:cubicBezTo>
                  <a:pt x="12125247" y="4080867"/>
                  <a:pt x="12176422" y="4132042"/>
                  <a:pt x="12176422" y="4195169"/>
                </a:cubicBezTo>
                <a:lnTo>
                  <a:pt x="12176422" y="5445919"/>
                </a:lnTo>
                <a:cubicBezTo>
                  <a:pt x="12176422" y="5509046"/>
                  <a:pt x="12125247" y="5560221"/>
                  <a:pt x="12062120" y="5560221"/>
                </a:cubicBezTo>
                <a:lnTo>
                  <a:pt x="11817626" y="5560221"/>
                </a:lnTo>
                <a:lnTo>
                  <a:pt x="11817626" y="6858000"/>
                </a:lnTo>
                <a:lnTo>
                  <a:pt x="0" y="6858000"/>
                </a:lnTo>
                <a:close/>
              </a:path>
            </a:pathLst>
          </a:custGeom>
          <a:solidFill>
            <a:schemeClr val="bg1">
              <a:lumMod val="50000"/>
            </a:schemeClr>
          </a:solidFill>
          <a:ln>
            <a:solidFill>
              <a:schemeClr val="bg1">
                <a:lumMod val="50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64" name="Group 163">
            <a:extLst>
              <a:ext uri="{FF2B5EF4-FFF2-40B4-BE49-F238E27FC236}">
                <a16:creationId xmlns:a16="http://schemas.microsoft.com/office/drawing/2014/main" id="{8EA3330C-C5FB-46DC-8F1E-044C01EEE789}"/>
              </a:ext>
            </a:extLst>
          </p:cNvPr>
          <p:cNvGrpSpPr/>
          <p:nvPr/>
        </p:nvGrpSpPr>
        <p:grpSpPr>
          <a:xfrm>
            <a:off x="2" y="0"/>
            <a:ext cx="11205502" cy="6858000"/>
            <a:chOff x="1" y="0"/>
            <a:chExt cx="12126879" cy="6858000"/>
          </a:xfrm>
        </p:grpSpPr>
        <p:grpSp>
          <p:nvGrpSpPr>
            <p:cNvPr id="165" name="Group 164">
              <a:extLst>
                <a:ext uri="{FF2B5EF4-FFF2-40B4-BE49-F238E27FC236}">
                  <a16:creationId xmlns:a16="http://schemas.microsoft.com/office/drawing/2014/main" id="{7E5F4737-2701-407B-91B9-7E9F8526E28B}"/>
                </a:ext>
              </a:extLst>
            </p:cNvPr>
            <p:cNvGrpSpPr/>
            <p:nvPr/>
          </p:nvGrpSpPr>
          <p:grpSpPr>
            <a:xfrm>
              <a:off x="1" y="0"/>
              <a:ext cx="12126879" cy="6858000"/>
              <a:chOff x="1" y="0"/>
              <a:chExt cx="12644366" cy="6858000"/>
            </a:xfrm>
          </p:grpSpPr>
          <p:grpSp>
            <p:nvGrpSpPr>
              <p:cNvPr id="167" name="Group 166">
                <a:extLst>
                  <a:ext uri="{FF2B5EF4-FFF2-40B4-BE49-F238E27FC236}">
                    <a16:creationId xmlns:a16="http://schemas.microsoft.com/office/drawing/2014/main" id="{EB5EEE50-44A9-4822-B7DA-68CEF58F3B16}"/>
                  </a:ext>
                </a:extLst>
              </p:cNvPr>
              <p:cNvGrpSpPr/>
              <p:nvPr/>
            </p:nvGrpSpPr>
            <p:grpSpPr>
              <a:xfrm>
                <a:off x="304803" y="0"/>
                <a:ext cx="11631469" cy="6858000"/>
                <a:chOff x="387927" y="0"/>
                <a:chExt cx="11631469" cy="6858000"/>
              </a:xfrm>
            </p:grpSpPr>
            <p:cxnSp>
              <p:nvCxnSpPr>
                <p:cNvPr id="185" name="Straight Connector 184">
                  <a:extLst>
                    <a:ext uri="{FF2B5EF4-FFF2-40B4-BE49-F238E27FC236}">
                      <a16:creationId xmlns:a16="http://schemas.microsoft.com/office/drawing/2014/main" id="{BAF486C8-63F1-4693-AD9A-7A6B438F5A08}"/>
                    </a:ext>
                  </a:extLst>
                </p:cNvPr>
                <p:cNvCxnSpPr/>
                <p:nvPr/>
              </p:nvCxnSpPr>
              <p:spPr>
                <a:xfrm>
                  <a:off x="387927"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0763109-2DFC-4702-AE6F-FA527C6927EC}"/>
                    </a:ext>
                  </a:extLst>
                </p:cNvPr>
                <p:cNvCxnSpPr/>
                <p:nvPr/>
              </p:nvCxnSpPr>
              <p:spPr>
                <a:xfrm>
                  <a:off x="803563"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2F1B3D5-C389-48A5-8514-35087BBBC8D4}"/>
                    </a:ext>
                  </a:extLst>
                </p:cNvPr>
                <p:cNvCxnSpPr/>
                <p:nvPr/>
              </p:nvCxnSpPr>
              <p:spPr>
                <a:xfrm>
                  <a:off x="1214582"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D9802C8-FDAC-449B-B12A-FAA00F7DB9BE}"/>
                    </a:ext>
                  </a:extLst>
                </p:cNvPr>
                <p:cNvCxnSpPr/>
                <p:nvPr/>
              </p:nvCxnSpPr>
              <p:spPr>
                <a:xfrm>
                  <a:off x="1630218"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2334003-0430-4E04-8A35-7C9E38FCDBFD}"/>
                    </a:ext>
                  </a:extLst>
                </p:cNvPr>
                <p:cNvCxnSpPr/>
                <p:nvPr/>
              </p:nvCxnSpPr>
              <p:spPr>
                <a:xfrm>
                  <a:off x="204123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AF929AA-7101-4A6E-ABF3-32974179554A}"/>
                    </a:ext>
                  </a:extLst>
                </p:cNvPr>
                <p:cNvCxnSpPr/>
                <p:nvPr/>
              </p:nvCxnSpPr>
              <p:spPr>
                <a:xfrm>
                  <a:off x="2456872"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49D2FA0-5A2B-45EE-800C-C63F1832AED6}"/>
                    </a:ext>
                  </a:extLst>
                </p:cNvPr>
                <p:cNvCxnSpPr/>
                <p:nvPr/>
              </p:nvCxnSpPr>
              <p:spPr>
                <a:xfrm>
                  <a:off x="286789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A52DAED3-AD12-4358-B3C3-D670D58841E6}"/>
                    </a:ext>
                  </a:extLst>
                </p:cNvPr>
                <p:cNvCxnSpPr/>
                <p:nvPr/>
              </p:nvCxnSpPr>
              <p:spPr>
                <a:xfrm>
                  <a:off x="3283527"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FAA5500-F9A4-4790-A499-F9C4E9BACF21}"/>
                    </a:ext>
                  </a:extLst>
                </p:cNvPr>
                <p:cNvCxnSpPr/>
                <p:nvPr/>
              </p:nvCxnSpPr>
              <p:spPr>
                <a:xfrm>
                  <a:off x="369454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09343F5-F370-4F0F-AEA1-D227B26D0504}"/>
                    </a:ext>
                  </a:extLst>
                </p:cNvPr>
                <p:cNvCxnSpPr/>
                <p:nvPr/>
              </p:nvCxnSpPr>
              <p:spPr>
                <a:xfrm>
                  <a:off x="4110182"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5459A92E-C1C7-4144-8986-A6E07E3F5905}"/>
                    </a:ext>
                  </a:extLst>
                </p:cNvPr>
                <p:cNvCxnSpPr/>
                <p:nvPr/>
              </p:nvCxnSpPr>
              <p:spPr>
                <a:xfrm>
                  <a:off x="452120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ED155587-A489-4FA0-99CF-427BFFE30F90}"/>
                    </a:ext>
                  </a:extLst>
                </p:cNvPr>
                <p:cNvCxnSpPr/>
                <p:nvPr/>
              </p:nvCxnSpPr>
              <p:spPr>
                <a:xfrm>
                  <a:off x="4936837"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9E0BC918-07CB-4492-B2A6-6FD2FC4E8ABC}"/>
                    </a:ext>
                  </a:extLst>
                </p:cNvPr>
                <p:cNvCxnSpPr/>
                <p:nvPr/>
              </p:nvCxnSpPr>
              <p:spPr>
                <a:xfrm>
                  <a:off x="5347855"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277C310-278E-41A5-AAD3-93C466E0FE55}"/>
                    </a:ext>
                  </a:extLst>
                </p:cNvPr>
                <p:cNvCxnSpPr/>
                <p:nvPr/>
              </p:nvCxnSpPr>
              <p:spPr>
                <a:xfrm>
                  <a:off x="576349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E6360DC3-C3E8-4EAD-8454-9CB082BF9B3D}"/>
                    </a:ext>
                  </a:extLst>
                </p:cNvPr>
                <p:cNvCxnSpPr/>
                <p:nvPr/>
              </p:nvCxnSpPr>
              <p:spPr>
                <a:xfrm>
                  <a:off x="6174510"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A7BA948-32BA-4491-A6A9-7DC705FE1327}"/>
                    </a:ext>
                  </a:extLst>
                </p:cNvPr>
                <p:cNvCxnSpPr/>
                <p:nvPr/>
              </p:nvCxnSpPr>
              <p:spPr>
                <a:xfrm>
                  <a:off x="659014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861C8599-8848-4FE3-B631-28317159A7B8}"/>
                    </a:ext>
                  </a:extLst>
                </p:cNvPr>
                <p:cNvCxnSpPr/>
                <p:nvPr/>
              </p:nvCxnSpPr>
              <p:spPr>
                <a:xfrm>
                  <a:off x="703782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E577C994-23BA-46C3-A5F7-EA79712B192A}"/>
                    </a:ext>
                  </a:extLst>
                </p:cNvPr>
                <p:cNvCxnSpPr/>
                <p:nvPr/>
              </p:nvCxnSpPr>
              <p:spPr>
                <a:xfrm>
                  <a:off x="7453457"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131F7057-41F2-4D0C-9E05-88F0E8F32F8E}"/>
                    </a:ext>
                  </a:extLst>
                </p:cNvPr>
                <p:cNvCxnSpPr/>
                <p:nvPr/>
              </p:nvCxnSpPr>
              <p:spPr>
                <a:xfrm>
                  <a:off x="786447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E7BA535-AF20-4FA9-8A22-8CFC8BF48414}"/>
                    </a:ext>
                  </a:extLst>
                </p:cNvPr>
                <p:cNvCxnSpPr/>
                <p:nvPr/>
              </p:nvCxnSpPr>
              <p:spPr>
                <a:xfrm>
                  <a:off x="8280112"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12AEC0A3-5D08-4833-ACE0-92078AA4441D}"/>
                    </a:ext>
                  </a:extLst>
                </p:cNvPr>
                <p:cNvCxnSpPr/>
                <p:nvPr/>
              </p:nvCxnSpPr>
              <p:spPr>
                <a:xfrm>
                  <a:off x="8691130"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0D07F73-ACE6-43A2-8D33-927773C939BF}"/>
                    </a:ext>
                  </a:extLst>
                </p:cNvPr>
                <p:cNvCxnSpPr/>
                <p:nvPr/>
              </p:nvCxnSpPr>
              <p:spPr>
                <a:xfrm>
                  <a:off x="910676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A0D628D-026A-47DA-AE9F-B91D85F8E2BE}"/>
                    </a:ext>
                  </a:extLst>
                </p:cNvPr>
                <p:cNvCxnSpPr/>
                <p:nvPr/>
              </p:nvCxnSpPr>
              <p:spPr>
                <a:xfrm>
                  <a:off x="9517785"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2391A952-D353-4F90-8FC8-9BFCB1CB162F}"/>
                    </a:ext>
                  </a:extLst>
                </p:cNvPr>
                <p:cNvCxnSpPr/>
                <p:nvPr/>
              </p:nvCxnSpPr>
              <p:spPr>
                <a:xfrm>
                  <a:off x="993342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614EF77-7A36-41EF-8806-3C474987E8BA}"/>
                    </a:ext>
                  </a:extLst>
                </p:cNvPr>
                <p:cNvCxnSpPr/>
                <p:nvPr/>
              </p:nvCxnSpPr>
              <p:spPr>
                <a:xfrm>
                  <a:off x="10366087"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6B51E146-529A-4A4B-BC8A-32D43E56281C}"/>
                    </a:ext>
                  </a:extLst>
                </p:cNvPr>
                <p:cNvCxnSpPr/>
                <p:nvPr/>
              </p:nvCxnSpPr>
              <p:spPr>
                <a:xfrm>
                  <a:off x="10777105"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4DF6A3DA-F2E3-48C0-B1D1-43AE66D4001E}"/>
                    </a:ext>
                  </a:extLst>
                </p:cNvPr>
                <p:cNvCxnSpPr/>
                <p:nvPr/>
              </p:nvCxnSpPr>
              <p:spPr>
                <a:xfrm>
                  <a:off x="1119274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BB983C6-1761-4588-93DE-F4C95CF6F5B4}"/>
                    </a:ext>
                  </a:extLst>
                </p:cNvPr>
                <p:cNvCxnSpPr/>
                <p:nvPr/>
              </p:nvCxnSpPr>
              <p:spPr>
                <a:xfrm>
                  <a:off x="11603760"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3A9176E-92AF-4A41-A364-F03745D7268A}"/>
                    </a:ext>
                  </a:extLst>
                </p:cNvPr>
                <p:cNvCxnSpPr/>
                <p:nvPr/>
              </p:nvCxnSpPr>
              <p:spPr>
                <a:xfrm>
                  <a:off x="1201939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D7560C31-93F5-432D-86BF-BA767EF6042C}"/>
                  </a:ext>
                </a:extLst>
              </p:cNvPr>
              <p:cNvGrpSpPr/>
              <p:nvPr/>
            </p:nvGrpSpPr>
            <p:grpSpPr>
              <a:xfrm rot="5400000">
                <a:off x="3221074" y="-2906172"/>
                <a:ext cx="6202220" cy="12644366"/>
                <a:chOff x="387926" y="-254455"/>
                <a:chExt cx="6202220" cy="7112455"/>
              </a:xfrm>
            </p:grpSpPr>
            <p:cxnSp>
              <p:nvCxnSpPr>
                <p:cNvPr id="169" name="Straight Connector 168">
                  <a:extLst>
                    <a:ext uri="{FF2B5EF4-FFF2-40B4-BE49-F238E27FC236}">
                      <a16:creationId xmlns:a16="http://schemas.microsoft.com/office/drawing/2014/main" id="{E6C9A044-9743-441A-BEA0-21F62A6D5AE5}"/>
                    </a:ext>
                  </a:extLst>
                </p:cNvPr>
                <p:cNvCxnSpPr>
                  <a:cxnSpLocks/>
                </p:cNvCxnSpPr>
                <p:nvPr/>
              </p:nvCxnSpPr>
              <p:spPr>
                <a:xfrm rot="16200000" flipH="1">
                  <a:off x="1791629" y="3301772"/>
                  <a:ext cx="7112453"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C45C82A-C0E6-49CB-A70C-F18E2C852491}"/>
                    </a:ext>
                  </a:extLst>
                </p:cNvPr>
                <p:cNvCxnSpPr>
                  <a:cxnSpLocks/>
                </p:cNvCxnSpPr>
                <p:nvPr/>
              </p:nvCxnSpPr>
              <p:spPr>
                <a:xfrm rot="16200000" flipH="1">
                  <a:off x="-3045993" y="3424081"/>
                  <a:ext cx="6867837"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0917161-2C32-4F9B-9C34-77F332E02345}"/>
                    </a:ext>
                  </a:extLst>
                </p:cNvPr>
                <p:cNvCxnSpPr>
                  <a:cxnSpLocks/>
                </p:cNvCxnSpPr>
                <p:nvPr/>
              </p:nvCxnSpPr>
              <p:spPr>
                <a:xfrm rot="16200000" flipH="1">
                  <a:off x="-2630355" y="3424081"/>
                  <a:ext cx="6867837"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D8478EFC-C0CD-425C-A8C6-D80756F9EF48}"/>
                    </a:ext>
                  </a:extLst>
                </p:cNvPr>
                <p:cNvCxnSpPr>
                  <a:cxnSpLocks/>
                </p:cNvCxnSpPr>
                <p:nvPr/>
              </p:nvCxnSpPr>
              <p:spPr>
                <a:xfrm rot="16200000" flipH="1">
                  <a:off x="-2219337" y="3424081"/>
                  <a:ext cx="6867836"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AA63C46-B534-4C8D-B9C4-F56C14C44FC4}"/>
                    </a:ext>
                  </a:extLst>
                </p:cNvPr>
                <p:cNvCxnSpPr>
                  <a:cxnSpLocks/>
                </p:cNvCxnSpPr>
                <p:nvPr/>
              </p:nvCxnSpPr>
              <p:spPr>
                <a:xfrm rot="16200000" flipH="1">
                  <a:off x="-1810715" y="3417067"/>
                  <a:ext cx="6881865"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769E806-DC23-4F20-98A8-2F802A76A558}"/>
                    </a:ext>
                  </a:extLst>
                </p:cNvPr>
                <p:cNvCxnSpPr>
                  <a:cxnSpLocks/>
                </p:cNvCxnSpPr>
                <p:nvPr/>
              </p:nvCxnSpPr>
              <p:spPr>
                <a:xfrm rot="16200000" flipH="1">
                  <a:off x="-1399696" y="3417067"/>
                  <a:ext cx="6881864"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0C70387-A6CD-4C8C-94B8-8B4C8AF19607}"/>
                    </a:ext>
                  </a:extLst>
                </p:cNvPr>
                <p:cNvCxnSpPr>
                  <a:cxnSpLocks/>
                </p:cNvCxnSpPr>
                <p:nvPr/>
              </p:nvCxnSpPr>
              <p:spPr>
                <a:xfrm rot="16200000" flipH="1">
                  <a:off x="-984058" y="3417067"/>
                  <a:ext cx="6881864"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E17095E-EB47-4B38-B32F-6D8B3E81871D}"/>
                    </a:ext>
                  </a:extLst>
                </p:cNvPr>
                <p:cNvCxnSpPr>
                  <a:cxnSpLocks/>
                </p:cNvCxnSpPr>
                <p:nvPr/>
              </p:nvCxnSpPr>
              <p:spPr>
                <a:xfrm rot="16200000" flipH="1">
                  <a:off x="-573039" y="3417067"/>
                  <a:ext cx="6881864"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7232A00-AC9B-4172-AA64-BC07DB721D0B}"/>
                    </a:ext>
                  </a:extLst>
                </p:cNvPr>
                <p:cNvCxnSpPr>
                  <a:cxnSpLocks/>
                </p:cNvCxnSpPr>
                <p:nvPr/>
              </p:nvCxnSpPr>
              <p:spPr>
                <a:xfrm rot="16200000" flipH="1">
                  <a:off x="-157405" y="3417067"/>
                  <a:ext cx="6881864"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93BF9C2-1CCF-4C88-B012-61CBA58E08AF}"/>
                    </a:ext>
                  </a:extLst>
                </p:cNvPr>
                <p:cNvCxnSpPr>
                  <a:cxnSpLocks/>
                </p:cNvCxnSpPr>
                <p:nvPr/>
              </p:nvCxnSpPr>
              <p:spPr>
                <a:xfrm rot="16200000" flipH="1" flipV="1">
                  <a:off x="264295" y="3406387"/>
                  <a:ext cx="6881863" cy="2136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BF00295-542F-48DA-B713-037685D2F6E4}"/>
                    </a:ext>
                  </a:extLst>
                </p:cNvPr>
                <p:cNvCxnSpPr>
                  <a:cxnSpLocks/>
                </p:cNvCxnSpPr>
                <p:nvPr/>
              </p:nvCxnSpPr>
              <p:spPr>
                <a:xfrm rot="16200000" flipH="1">
                  <a:off x="676265" y="3424081"/>
                  <a:ext cx="6867836"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1D18218-03B6-444A-9DC7-6D7648D60036}"/>
                    </a:ext>
                  </a:extLst>
                </p:cNvPr>
                <p:cNvCxnSpPr>
                  <a:cxnSpLocks/>
                </p:cNvCxnSpPr>
                <p:nvPr/>
              </p:nvCxnSpPr>
              <p:spPr>
                <a:xfrm rot="16200000" flipH="1">
                  <a:off x="964975" y="3301773"/>
                  <a:ext cx="7112454"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3006835A-1533-404E-9B33-F62F219CEB37}"/>
                    </a:ext>
                  </a:extLst>
                </p:cNvPr>
                <p:cNvCxnSpPr>
                  <a:cxnSpLocks/>
                </p:cNvCxnSpPr>
                <p:nvPr/>
              </p:nvCxnSpPr>
              <p:spPr>
                <a:xfrm rot="16200000" flipH="1">
                  <a:off x="1385754" y="3306917"/>
                  <a:ext cx="7102166"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D83EA62-C3AC-42F4-920D-317FDD76A0EC}"/>
                    </a:ext>
                  </a:extLst>
                </p:cNvPr>
                <p:cNvCxnSpPr/>
                <p:nvPr/>
              </p:nvCxnSpPr>
              <p:spPr>
                <a:xfrm>
                  <a:off x="576349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4664564E-408D-47E4-A146-116116CBF8CD}"/>
                    </a:ext>
                  </a:extLst>
                </p:cNvPr>
                <p:cNvCxnSpPr/>
                <p:nvPr/>
              </p:nvCxnSpPr>
              <p:spPr>
                <a:xfrm>
                  <a:off x="6174510"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861BD63-4E43-4595-BC5D-698F617964F6}"/>
                    </a:ext>
                  </a:extLst>
                </p:cNvPr>
                <p:cNvCxnSpPr/>
                <p:nvPr/>
              </p:nvCxnSpPr>
              <p:spPr>
                <a:xfrm>
                  <a:off x="659014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166" name="Straight Connector 165">
              <a:extLst>
                <a:ext uri="{FF2B5EF4-FFF2-40B4-BE49-F238E27FC236}">
                  <a16:creationId xmlns:a16="http://schemas.microsoft.com/office/drawing/2014/main" id="{65D7E92D-C81A-464E-925D-4D8347A5E67D}"/>
                </a:ext>
              </a:extLst>
            </p:cNvPr>
            <p:cNvCxnSpPr>
              <a:cxnSpLocks/>
            </p:cNvCxnSpPr>
            <p:nvPr/>
          </p:nvCxnSpPr>
          <p:spPr>
            <a:xfrm>
              <a:off x="11832067" y="4069217"/>
              <a:ext cx="0" cy="1498504"/>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9" name="Freeform: Shape 8">
            <a:extLst>
              <a:ext uri="{FF2B5EF4-FFF2-40B4-BE49-F238E27FC236}">
                <a16:creationId xmlns:a16="http://schemas.microsoft.com/office/drawing/2014/main" id="{12B54463-BB39-4189-A0D5-52022DD125C8}"/>
              </a:ext>
            </a:extLst>
          </p:cNvPr>
          <p:cNvSpPr/>
          <p:nvPr/>
        </p:nvSpPr>
        <p:spPr>
          <a:xfrm>
            <a:off x="-11490622" y="-5025"/>
            <a:ext cx="12176422" cy="6858000"/>
          </a:xfrm>
          <a:custGeom>
            <a:avLst/>
            <a:gdLst>
              <a:gd name="connsiteX0" fmla="*/ 0 w 12176422"/>
              <a:gd name="connsiteY0" fmla="*/ 0 h 6858000"/>
              <a:gd name="connsiteX1" fmla="*/ 11817626 w 12176422"/>
              <a:gd name="connsiteY1" fmla="*/ 0 h 6858000"/>
              <a:gd name="connsiteX2" fmla="*/ 11817626 w 12176422"/>
              <a:gd name="connsiteY2" fmla="*/ 5157165 h 6858000"/>
              <a:gd name="connsiteX3" fmla="*/ 12062120 w 12176422"/>
              <a:gd name="connsiteY3" fmla="*/ 5157165 h 6858000"/>
              <a:gd name="connsiteX4" fmla="*/ 12176422 w 12176422"/>
              <a:gd name="connsiteY4" fmla="*/ 5271467 h 6858000"/>
              <a:gd name="connsiteX5" fmla="*/ 12176422 w 12176422"/>
              <a:gd name="connsiteY5" fmla="*/ 6522217 h 6858000"/>
              <a:gd name="connsiteX6" fmla="*/ 12062120 w 12176422"/>
              <a:gd name="connsiteY6" fmla="*/ 6636519 h 6858000"/>
              <a:gd name="connsiteX7" fmla="*/ 11817626 w 12176422"/>
              <a:gd name="connsiteY7" fmla="*/ 6636519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5157165"/>
                </a:lnTo>
                <a:lnTo>
                  <a:pt x="12062120" y="5157165"/>
                </a:lnTo>
                <a:cubicBezTo>
                  <a:pt x="12125247" y="5157165"/>
                  <a:pt x="12176422" y="5208340"/>
                  <a:pt x="12176422" y="5271467"/>
                </a:cubicBezTo>
                <a:lnTo>
                  <a:pt x="12176422" y="6522217"/>
                </a:lnTo>
                <a:cubicBezTo>
                  <a:pt x="12176422" y="6585344"/>
                  <a:pt x="12125247" y="6636519"/>
                  <a:pt x="12062120" y="6636519"/>
                </a:cubicBezTo>
                <a:lnTo>
                  <a:pt x="11817626" y="6636519"/>
                </a:lnTo>
                <a:lnTo>
                  <a:pt x="11817626" y="6858000"/>
                </a:lnTo>
                <a:lnTo>
                  <a:pt x="0" y="6858000"/>
                </a:lnTo>
                <a:close/>
              </a:path>
            </a:pathLst>
          </a:custGeom>
          <a:solidFill>
            <a:schemeClr val="tx1">
              <a:lumMod val="65000"/>
              <a:lumOff val="35000"/>
            </a:schemeClr>
          </a:solidFill>
          <a:ln>
            <a:solidFill>
              <a:schemeClr val="tx1">
                <a:lumMod val="65000"/>
                <a:lumOff val="3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3" name="Group 62">
            <a:extLst>
              <a:ext uri="{FF2B5EF4-FFF2-40B4-BE49-F238E27FC236}">
                <a16:creationId xmlns:a16="http://schemas.microsoft.com/office/drawing/2014/main" id="{DFD585BE-9A96-4C86-A0BC-4E24B77B1F80}"/>
              </a:ext>
            </a:extLst>
          </p:cNvPr>
          <p:cNvGrpSpPr/>
          <p:nvPr/>
        </p:nvGrpSpPr>
        <p:grpSpPr>
          <a:xfrm>
            <a:off x="7894032" y="830804"/>
            <a:ext cx="1086033" cy="326838"/>
            <a:chOff x="9306158" y="567897"/>
            <a:chExt cx="2322177" cy="698851"/>
          </a:xfrm>
        </p:grpSpPr>
        <p:grpSp>
          <p:nvGrpSpPr>
            <p:cNvPr id="64" name="Group 63">
              <a:extLst>
                <a:ext uri="{FF2B5EF4-FFF2-40B4-BE49-F238E27FC236}">
                  <a16:creationId xmlns:a16="http://schemas.microsoft.com/office/drawing/2014/main" id="{8E263C87-FDCF-4D50-B6B7-CC30B0EB738F}"/>
                </a:ext>
              </a:extLst>
            </p:cNvPr>
            <p:cNvGrpSpPr/>
            <p:nvPr/>
          </p:nvGrpSpPr>
          <p:grpSpPr>
            <a:xfrm>
              <a:off x="10953304" y="568460"/>
              <a:ext cx="675031" cy="640456"/>
              <a:chOff x="4000500" y="3427172"/>
              <a:chExt cx="979727" cy="929545"/>
            </a:xfrm>
          </p:grpSpPr>
          <p:sp>
            <p:nvSpPr>
              <p:cNvPr id="71" name="Oval 70">
                <a:extLst>
                  <a:ext uri="{FF2B5EF4-FFF2-40B4-BE49-F238E27FC236}">
                    <a16:creationId xmlns:a16="http://schemas.microsoft.com/office/drawing/2014/main" id="{41D55308-08CF-4915-A586-72874A37CEE2}"/>
                  </a:ext>
                </a:extLst>
              </p:cNvPr>
              <p:cNvSpPr/>
              <p:nvPr/>
            </p:nvSpPr>
            <p:spPr>
              <a:xfrm>
                <a:off x="4000500" y="3427172"/>
                <a:ext cx="914400" cy="914400"/>
              </a:xfrm>
              <a:prstGeom prst="ellipse">
                <a:avLst/>
              </a:prstGeom>
              <a:solidFill>
                <a:srgbClr val="3A4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2" name="Oval 71">
                <a:extLst>
                  <a:ext uri="{FF2B5EF4-FFF2-40B4-BE49-F238E27FC236}">
                    <a16:creationId xmlns:a16="http://schemas.microsoft.com/office/drawing/2014/main" id="{614C3886-19A0-4673-8A57-25B0642D7D9C}"/>
                  </a:ext>
                </a:extLst>
              </p:cNvPr>
              <p:cNvSpPr/>
              <p:nvPr/>
            </p:nvSpPr>
            <p:spPr>
              <a:xfrm>
                <a:off x="4122057" y="3498547"/>
                <a:ext cx="858170" cy="858170"/>
              </a:xfrm>
              <a:prstGeom prst="ellipse">
                <a:avLst/>
              </a:prstGeom>
              <a:noFill/>
              <a:ln w="22225">
                <a:solidFill>
                  <a:srgbClr val="E4DD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65" name="Group 64">
              <a:extLst>
                <a:ext uri="{FF2B5EF4-FFF2-40B4-BE49-F238E27FC236}">
                  <a16:creationId xmlns:a16="http://schemas.microsoft.com/office/drawing/2014/main" id="{9CC111E8-857D-4967-93FF-D71710B80A2C}"/>
                </a:ext>
              </a:extLst>
            </p:cNvPr>
            <p:cNvGrpSpPr/>
            <p:nvPr/>
          </p:nvGrpSpPr>
          <p:grpSpPr>
            <a:xfrm rot="14544264">
              <a:off x="10133826" y="585185"/>
              <a:ext cx="675031" cy="640456"/>
              <a:chOff x="4000500" y="3427172"/>
              <a:chExt cx="979727" cy="929545"/>
            </a:xfrm>
          </p:grpSpPr>
          <p:sp>
            <p:nvSpPr>
              <p:cNvPr id="69" name="Oval 68">
                <a:extLst>
                  <a:ext uri="{FF2B5EF4-FFF2-40B4-BE49-F238E27FC236}">
                    <a16:creationId xmlns:a16="http://schemas.microsoft.com/office/drawing/2014/main" id="{F1167A8C-967F-4EFE-8845-D5BCC2828873}"/>
                  </a:ext>
                </a:extLst>
              </p:cNvPr>
              <p:cNvSpPr/>
              <p:nvPr/>
            </p:nvSpPr>
            <p:spPr>
              <a:xfrm>
                <a:off x="4000500" y="3427172"/>
                <a:ext cx="914400" cy="914400"/>
              </a:xfrm>
              <a:prstGeom prst="ellipse">
                <a:avLst/>
              </a:prstGeom>
              <a:solidFill>
                <a:srgbClr val="B4C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0" name="Oval 69">
                <a:extLst>
                  <a:ext uri="{FF2B5EF4-FFF2-40B4-BE49-F238E27FC236}">
                    <a16:creationId xmlns:a16="http://schemas.microsoft.com/office/drawing/2014/main" id="{8CACCE8C-00E7-4741-B166-765DB0926677}"/>
                  </a:ext>
                </a:extLst>
              </p:cNvPr>
              <p:cNvSpPr/>
              <p:nvPr/>
            </p:nvSpPr>
            <p:spPr>
              <a:xfrm>
                <a:off x="4122057" y="3498547"/>
                <a:ext cx="858170" cy="858170"/>
              </a:xfrm>
              <a:prstGeom prst="ellipse">
                <a:avLst/>
              </a:prstGeom>
              <a:noFill/>
              <a:ln w="22225">
                <a:solidFill>
                  <a:srgbClr val="3A4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66" name="Group 65">
              <a:extLst>
                <a:ext uri="{FF2B5EF4-FFF2-40B4-BE49-F238E27FC236}">
                  <a16:creationId xmlns:a16="http://schemas.microsoft.com/office/drawing/2014/main" id="{76253ED5-86B8-448E-9858-638621831668}"/>
                </a:ext>
              </a:extLst>
            </p:cNvPr>
            <p:cNvGrpSpPr/>
            <p:nvPr/>
          </p:nvGrpSpPr>
          <p:grpSpPr>
            <a:xfrm rot="14544264">
              <a:off x="9288643" y="606740"/>
              <a:ext cx="677523" cy="642493"/>
              <a:chOff x="4000500" y="3409071"/>
              <a:chExt cx="983344" cy="932501"/>
            </a:xfrm>
          </p:grpSpPr>
          <p:sp>
            <p:nvSpPr>
              <p:cNvPr id="67" name="Oval 66">
                <a:extLst>
                  <a:ext uri="{FF2B5EF4-FFF2-40B4-BE49-F238E27FC236}">
                    <a16:creationId xmlns:a16="http://schemas.microsoft.com/office/drawing/2014/main" id="{57342B12-595D-4745-8DCD-FD94409EA8AA}"/>
                  </a:ext>
                </a:extLst>
              </p:cNvPr>
              <p:cNvSpPr/>
              <p:nvPr/>
            </p:nvSpPr>
            <p:spPr>
              <a:xfrm>
                <a:off x="4000500" y="3427172"/>
                <a:ext cx="914400" cy="914400"/>
              </a:xfrm>
              <a:prstGeom prst="ellipse">
                <a:avLst/>
              </a:prstGeom>
              <a:solidFill>
                <a:srgbClr val="E4D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8" name="Oval 67">
                <a:extLst>
                  <a:ext uri="{FF2B5EF4-FFF2-40B4-BE49-F238E27FC236}">
                    <a16:creationId xmlns:a16="http://schemas.microsoft.com/office/drawing/2014/main" id="{F9611704-32CD-44D8-8A7C-4207F04403A2}"/>
                  </a:ext>
                </a:extLst>
              </p:cNvPr>
              <p:cNvSpPr/>
              <p:nvPr/>
            </p:nvSpPr>
            <p:spPr>
              <a:xfrm>
                <a:off x="4125674" y="3409071"/>
                <a:ext cx="858170" cy="858170"/>
              </a:xfrm>
              <a:prstGeom prst="ellipse">
                <a:avLst/>
              </a:prstGeom>
              <a:noFill/>
              <a:ln w="22225">
                <a:solidFill>
                  <a:srgbClr val="97B2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sp>
        <p:nvSpPr>
          <p:cNvPr id="73" name="Title 2">
            <a:extLst>
              <a:ext uri="{FF2B5EF4-FFF2-40B4-BE49-F238E27FC236}">
                <a16:creationId xmlns:a16="http://schemas.microsoft.com/office/drawing/2014/main" id="{897B9734-466F-46E5-ACBF-9B6BB74FDDE4}"/>
              </a:ext>
            </a:extLst>
          </p:cNvPr>
          <p:cNvSpPr txBox="1">
            <a:spLocks/>
          </p:cNvSpPr>
          <p:nvPr/>
        </p:nvSpPr>
        <p:spPr>
          <a:xfrm>
            <a:off x="3286650" y="432807"/>
            <a:ext cx="4504496" cy="112245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a:solidFill>
                  <a:schemeClr val="tx1">
                    <a:lumMod val="85000"/>
                    <a:lumOff val="15000"/>
                  </a:schemeClr>
                </a:solidFill>
                <a:effectLst>
                  <a:outerShdw blurRad="38100" dist="38100" dir="2700000" algn="tl">
                    <a:srgbClr val="000000">
                      <a:alpha val="43137"/>
                    </a:srgbClr>
                  </a:outerShdw>
                </a:effectLst>
                <a:latin typeface="AdamGorry-Lights" panose="020F0702020204020204" pitchFamily="34" charset="0"/>
              </a:rPr>
              <a:t>APPLICATION AND WORKING </a:t>
            </a:r>
          </a:p>
        </p:txBody>
      </p:sp>
      <p:grpSp>
        <p:nvGrpSpPr>
          <p:cNvPr id="74" name="Group 73">
            <a:extLst>
              <a:ext uri="{FF2B5EF4-FFF2-40B4-BE49-F238E27FC236}">
                <a16:creationId xmlns:a16="http://schemas.microsoft.com/office/drawing/2014/main" id="{63AFBBD9-AB5A-4F1C-BD2D-917A3DB4EEE5}"/>
              </a:ext>
            </a:extLst>
          </p:cNvPr>
          <p:cNvGrpSpPr/>
          <p:nvPr/>
        </p:nvGrpSpPr>
        <p:grpSpPr>
          <a:xfrm>
            <a:off x="2010592" y="830804"/>
            <a:ext cx="1086033" cy="326838"/>
            <a:chOff x="1869580" y="567897"/>
            <a:chExt cx="2322177" cy="698851"/>
          </a:xfrm>
        </p:grpSpPr>
        <p:grpSp>
          <p:nvGrpSpPr>
            <p:cNvPr id="75" name="Group 74">
              <a:extLst>
                <a:ext uri="{FF2B5EF4-FFF2-40B4-BE49-F238E27FC236}">
                  <a16:creationId xmlns:a16="http://schemas.microsoft.com/office/drawing/2014/main" id="{57A66723-C5A4-41CF-8DAA-46D94D0159BB}"/>
                </a:ext>
              </a:extLst>
            </p:cNvPr>
            <p:cNvGrpSpPr/>
            <p:nvPr/>
          </p:nvGrpSpPr>
          <p:grpSpPr>
            <a:xfrm flipH="1">
              <a:off x="1869580" y="568460"/>
              <a:ext cx="675031" cy="640456"/>
              <a:chOff x="4000500" y="3427172"/>
              <a:chExt cx="979727" cy="929545"/>
            </a:xfrm>
          </p:grpSpPr>
          <p:sp>
            <p:nvSpPr>
              <p:cNvPr id="82" name="Oval 81">
                <a:extLst>
                  <a:ext uri="{FF2B5EF4-FFF2-40B4-BE49-F238E27FC236}">
                    <a16:creationId xmlns:a16="http://schemas.microsoft.com/office/drawing/2014/main" id="{3BAC8025-8970-4895-B1A2-478844813956}"/>
                  </a:ext>
                </a:extLst>
              </p:cNvPr>
              <p:cNvSpPr/>
              <p:nvPr/>
            </p:nvSpPr>
            <p:spPr>
              <a:xfrm>
                <a:off x="4000500" y="3427172"/>
                <a:ext cx="914400" cy="914400"/>
              </a:xfrm>
              <a:prstGeom prst="ellipse">
                <a:avLst/>
              </a:prstGeom>
              <a:solidFill>
                <a:srgbClr val="3A4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3" name="Oval 82">
                <a:extLst>
                  <a:ext uri="{FF2B5EF4-FFF2-40B4-BE49-F238E27FC236}">
                    <a16:creationId xmlns:a16="http://schemas.microsoft.com/office/drawing/2014/main" id="{21562953-BA30-4F1C-99AD-E5EC0CA688C3}"/>
                  </a:ext>
                </a:extLst>
              </p:cNvPr>
              <p:cNvSpPr/>
              <p:nvPr/>
            </p:nvSpPr>
            <p:spPr>
              <a:xfrm>
                <a:off x="4122057" y="3498547"/>
                <a:ext cx="858170" cy="858170"/>
              </a:xfrm>
              <a:prstGeom prst="ellipse">
                <a:avLst/>
              </a:prstGeom>
              <a:noFill/>
              <a:ln w="22225">
                <a:solidFill>
                  <a:srgbClr val="E4DD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76" name="Group 75">
              <a:extLst>
                <a:ext uri="{FF2B5EF4-FFF2-40B4-BE49-F238E27FC236}">
                  <a16:creationId xmlns:a16="http://schemas.microsoft.com/office/drawing/2014/main" id="{88E8489E-3510-4A20-AA33-959135453A84}"/>
                </a:ext>
              </a:extLst>
            </p:cNvPr>
            <p:cNvGrpSpPr/>
            <p:nvPr/>
          </p:nvGrpSpPr>
          <p:grpSpPr>
            <a:xfrm rot="7055736" flipH="1">
              <a:off x="2689058" y="585185"/>
              <a:ext cx="675031" cy="640456"/>
              <a:chOff x="4000500" y="3427172"/>
              <a:chExt cx="979727" cy="929545"/>
            </a:xfrm>
          </p:grpSpPr>
          <p:sp>
            <p:nvSpPr>
              <p:cNvPr id="80" name="Oval 79">
                <a:extLst>
                  <a:ext uri="{FF2B5EF4-FFF2-40B4-BE49-F238E27FC236}">
                    <a16:creationId xmlns:a16="http://schemas.microsoft.com/office/drawing/2014/main" id="{F6FD5AD6-F5C8-41C4-B31A-D3184A701327}"/>
                  </a:ext>
                </a:extLst>
              </p:cNvPr>
              <p:cNvSpPr/>
              <p:nvPr/>
            </p:nvSpPr>
            <p:spPr>
              <a:xfrm>
                <a:off x="4000500" y="3427172"/>
                <a:ext cx="914400" cy="914400"/>
              </a:xfrm>
              <a:prstGeom prst="ellipse">
                <a:avLst/>
              </a:prstGeom>
              <a:solidFill>
                <a:srgbClr val="B4C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1" name="Oval 80">
                <a:extLst>
                  <a:ext uri="{FF2B5EF4-FFF2-40B4-BE49-F238E27FC236}">
                    <a16:creationId xmlns:a16="http://schemas.microsoft.com/office/drawing/2014/main" id="{5C64BEE3-143B-49BA-85BF-DB4A0200033E}"/>
                  </a:ext>
                </a:extLst>
              </p:cNvPr>
              <p:cNvSpPr/>
              <p:nvPr/>
            </p:nvSpPr>
            <p:spPr>
              <a:xfrm>
                <a:off x="4122057" y="3498547"/>
                <a:ext cx="858170" cy="858170"/>
              </a:xfrm>
              <a:prstGeom prst="ellipse">
                <a:avLst/>
              </a:prstGeom>
              <a:noFill/>
              <a:ln w="22225">
                <a:solidFill>
                  <a:srgbClr val="3A4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77" name="Group 76">
              <a:extLst>
                <a:ext uri="{FF2B5EF4-FFF2-40B4-BE49-F238E27FC236}">
                  <a16:creationId xmlns:a16="http://schemas.microsoft.com/office/drawing/2014/main" id="{1C90FDC3-8D7A-440B-8CE6-CBA17E4DD78E}"/>
                </a:ext>
              </a:extLst>
            </p:cNvPr>
            <p:cNvGrpSpPr/>
            <p:nvPr/>
          </p:nvGrpSpPr>
          <p:grpSpPr>
            <a:xfrm rot="7055736" flipH="1">
              <a:off x="3531749" y="606740"/>
              <a:ext cx="677523" cy="642493"/>
              <a:chOff x="4000500" y="3409071"/>
              <a:chExt cx="983344" cy="932501"/>
            </a:xfrm>
          </p:grpSpPr>
          <p:sp>
            <p:nvSpPr>
              <p:cNvPr id="78" name="Oval 77">
                <a:extLst>
                  <a:ext uri="{FF2B5EF4-FFF2-40B4-BE49-F238E27FC236}">
                    <a16:creationId xmlns:a16="http://schemas.microsoft.com/office/drawing/2014/main" id="{8CA1D963-1351-406F-B49A-480A65297E31}"/>
                  </a:ext>
                </a:extLst>
              </p:cNvPr>
              <p:cNvSpPr/>
              <p:nvPr/>
            </p:nvSpPr>
            <p:spPr>
              <a:xfrm>
                <a:off x="4000500" y="3427172"/>
                <a:ext cx="914400" cy="914400"/>
              </a:xfrm>
              <a:prstGeom prst="ellipse">
                <a:avLst/>
              </a:prstGeom>
              <a:solidFill>
                <a:srgbClr val="E4D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9" name="Oval 78">
                <a:extLst>
                  <a:ext uri="{FF2B5EF4-FFF2-40B4-BE49-F238E27FC236}">
                    <a16:creationId xmlns:a16="http://schemas.microsoft.com/office/drawing/2014/main" id="{0D5D67EC-B2A1-4D1D-996A-434EE2F5A105}"/>
                  </a:ext>
                </a:extLst>
              </p:cNvPr>
              <p:cNvSpPr/>
              <p:nvPr/>
            </p:nvSpPr>
            <p:spPr>
              <a:xfrm>
                <a:off x="4125674" y="3409071"/>
                <a:ext cx="858170" cy="858170"/>
              </a:xfrm>
              <a:prstGeom prst="ellipse">
                <a:avLst/>
              </a:prstGeom>
              <a:noFill/>
              <a:ln w="22225">
                <a:solidFill>
                  <a:srgbClr val="97B2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grpSp>
        <p:nvGrpSpPr>
          <p:cNvPr id="84" name="Group 83">
            <a:extLst>
              <a:ext uri="{FF2B5EF4-FFF2-40B4-BE49-F238E27FC236}">
                <a16:creationId xmlns:a16="http://schemas.microsoft.com/office/drawing/2014/main" id="{3AE67A0E-BDD7-4F07-9AE4-27EE505F1836}"/>
              </a:ext>
            </a:extLst>
          </p:cNvPr>
          <p:cNvGrpSpPr/>
          <p:nvPr/>
        </p:nvGrpSpPr>
        <p:grpSpPr>
          <a:xfrm>
            <a:off x="2879955" y="1287312"/>
            <a:ext cx="1825402" cy="1824693"/>
            <a:chOff x="2979535" y="1985307"/>
            <a:chExt cx="1825402" cy="1824693"/>
          </a:xfrm>
        </p:grpSpPr>
        <p:sp>
          <p:nvSpPr>
            <p:cNvPr id="85" name="Oval 84">
              <a:extLst>
                <a:ext uri="{FF2B5EF4-FFF2-40B4-BE49-F238E27FC236}">
                  <a16:creationId xmlns:a16="http://schemas.microsoft.com/office/drawing/2014/main" id="{A7D94A16-122C-4B5C-AD48-35248163691A}"/>
                </a:ext>
              </a:extLst>
            </p:cNvPr>
            <p:cNvSpPr/>
            <p:nvPr/>
          </p:nvSpPr>
          <p:spPr>
            <a:xfrm>
              <a:off x="3046351" y="2054729"/>
              <a:ext cx="1680260" cy="1680260"/>
            </a:xfrm>
            <a:prstGeom prst="ellipse">
              <a:avLst/>
            </a:prstGeom>
            <a:noFill/>
            <a:ln w="19050" cap="rnd">
              <a:solidFill>
                <a:schemeClr val="tx1">
                  <a:lumMod val="85000"/>
                  <a:lumOff val="1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Arc 85">
              <a:extLst>
                <a:ext uri="{FF2B5EF4-FFF2-40B4-BE49-F238E27FC236}">
                  <a16:creationId xmlns:a16="http://schemas.microsoft.com/office/drawing/2014/main" id="{E5434CDE-58EF-4BF4-9840-F0FD4ACDA09B}"/>
                </a:ext>
              </a:extLst>
            </p:cNvPr>
            <p:cNvSpPr/>
            <p:nvPr/>
          </p:nvSpPr>
          <p:spPr>
            <a:xfrm>
              <a:off x="2979535" y="1993899"/>
              <a:ext cx="1816101" cy="1816101"/>
            </a:xfrm>
            <a:prstGeom prst="arc">
              <a:avLst>
                <a:gd name="adj1" fmla="val 16200000"/>
                <a:gd name="adj2" fmla="val 1855830"/>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a:extLst>
                <a:ext uri="{FF2B5EF4-FFF2-40B4-BE49-F238E27FC236}">
                  <a16:creationId xmlns:a16="http://schemas.microsoft.com/office/drawing/2014/main" id="{4C093CE1-B83C-4265-AF42-A47CFD2FC666}"/>
                </a:ext>
              </a:extLst>
            </p:cNvPr>
            <p:cNvSpPr/>
            <p:nvPr/>
          </p:nvSpPr>
          <p:spPr>
            <a:xfrm>
              <a:off x="2979535" y="1985307"/>
              <a:ext cx="1816101" cy="1816101"/>
            </a:xfrm>
            <a:prstGeom prst="arc">
              <a:avLst>
                <a:gd name="adj1" fmla="val 2405172"/>
                <a:gd name="adj2" fmla="val 3319732"/>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a:extLst>
                <a:ext uri="{FF2B5EF4-FFF2-40B4-BE49-F238E27FC236}">
                  <a16:creationId xmlns:a16="http://schemas.microsoft.com/office/drawing/2014/main" id="{EF927E7A-A4D0-4079-B48C-0619E1C5A25C}"/>
                </a:ext>
              </a:extLst>
            </p:cNvPr>
            <p:cNvSpPr/>
            <p:nvPr/>
          </p:nvSpPr>
          <p:spPr>
            <a:xfrm>
              <a:off x="2979535" y="1993899"/>
              <a:ext cx="1816101" cy="1816101"/>
            </a:xfrm>
            <a:prstGeom prst="arc">
              <a:avLst>
                <a:gd name="adj1" fmla="val 4761429"/>
                <a:gd name="adj2" fmla="val 13012128"/>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EC5C1C87-7710-4F38-93CC-5E7F9BF4EAEF}"/>
                </a:ext>
              </a:extLst>
            </p:cNvPr>
            <p:cNvSpPr/>
            <p:nvPr/>
          </p:nvSpPr>
          <p:spPr>
            <a:xfrm>
              <a:off x="2988836" y="1991561"/>
              <a:ext cx="1816101" cy="1816101"/>
            </a:xfrm>
            <a:prstGeom prst="arc">
              <a:avLst>
                <a:gd name="adj1" fmla="val 13228137"/>
                <a:gd name="adj2" fmla="val 13681390"/>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Arc 89">
              <a:extLst>
                <a:ext uri="{FF2B5EF4-FFF2-40B4-BE49-F238E27FC236}">
                  <a16:creationId xmlns:a16="http://schemas.microsoft.com/office/drawing/2014/main" id="{3645FC2D-7BA0-4550-8CF1-F615909204C5}"/>
                </a:ext>
              </a:extLst>
            </p:cNvPr>
            <p:cNvSpPr/>
            <p:nvPr/>
          </p:nvSpPr>
          <p:spPr>
            <a:xfrm>
              <a:off x="2985991" y="1992730"/>
              <a:ext cx="1816101" cy="1816101"/>
            </a:xfrm>
            <a:prstGeom prst="arc">
              <a:avLst>
                <a:gd name="adj1" fmla="val 13885056"/>
                <a:gd name="adj2" fmla="val 14105031"/>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Oval 90">
              <a:extLst>
                <a:ext uri="{FF2B5EF4-FFF2-40B4-BE49-F238E27FC236}">
                  <a16:creationId xmlns:a16="http://schemas.microsoft.com/office/drawing/2014/main" id="{5F448CC8-4884-45B6-ACA6-8670E0BEA8B5}"/>
                </a:ext>
              </a:extLst>
            </p:cNvPr>
            <p:cNvSpPr/>
            <p:nvPr/>
          </p:nvSpPr>
          <p:spPr>
            <a:xfrm>
              <a:off x="3108726" y="2109504"/>
              <a:ext cx="1557720" cy="1557720"/>
            </a:xfrm>
            <a:prstGeom prst="ellipse">
              <a:avLst/>
            </a:prstGeom>
            <a:solidFill>
              <a:schemeClr val="bg1">
                <a:lumMod val="95000"/>
              </a:schemeClr>
            </a:solidFill>
            <a:ln w="19050" cap="rnd">
              <a:solidFill>
                <a:schemeClr val="tx1">
                  <a:lumMod val="85000"/>
                  <a:lumOff val="1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2658A76B-5923-4422-8649-B96C6F416C4C}"/>
              </a:ext>
            </a:extLst>
          </p:cNvPr>
          <p:cNvGrpSpPr/>
          <p:nvPr/>
        </p:nvGrpSpPr>
        <p:grpSpPr>
          <a:xfrm rot="1687904">
            <a:off x="6931282" y="1426619"/>
            <a:ext cx="1825402" cy="1824693"/>
            <a:chOff x="2979535" y="1985307"/>
            <a:chExt cx="1825402" cy="1824693"/>
          </a:xfrm>
        </p:grpSpPr>
        <p:sp>
          <p:nvSpPr>
            <p:cNvPr id="101" name="Oval 100">
              <a:extLst>
                <a:ext uri="{FF2B5EF4-FFF2-40B4-BE49-F238E27FC236}">
                  <a16:creationId xmlns:a16="http://schemas.microsoft.com/office/drawing/2014/main" id="{C656C9DA-E780-4AA2-8206-75F1318F49E9}"/>
                </a:ext>
              </a:extLst>
            </p:cNvPr>
            <p:cNvSpPr/>
            <p:nvPr/>
          </p:nvSpPr>
          <p:spPr>
            <a:xfrm>
              <a:off x="3046351" y="2054729"/>
              <a:ext cx="1680260" cy="1680260"/>
            </a:xfrm>
            <a:prstGeom prst="ellipse">
              <a:avLst/>
            </a:prstGeom>
            <a:noFill/>
            <a:ln w="19050" cap="rnd">
              <a:solidFill>
                <a:schemeClr val="tx1">
                  <a:lumMod val="85000"/>
                  <a:lumOff val="1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c 101">
              <a:extLst>
                <a:ext uri="{FF2B5EF4-FFF2-40B4-BE49-F238E27FC236}">
                  <a16:creationId xmlns:a16="http://schemas.microsoft.com/office/drawing/2014/main" id="{F630FEDF-5066-4006-B821-80B64A033246}"/>
                </a:ext>
              </a:extLst>
            </p:cNvPr>
            <p:cNvSpPr/>
            <p:nvPr/>
          </p:nvSpPr>
          <p:spPr>
            <a:xfrm>
              <a:off x="2979535" y="1993899"/>
              <a:ext cx="1816101" cy="1816101"/>
            </a:xfrm>
            <a:prstGeom prst="arc">
              <a:avLst>
                <a:gd name="adj1" fmla="val 16200000"/>
                <a:gd name="adj2" fmla="val 1855830"/>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a:extLst>
                <a:ext uri="{FF2B5EF4-FFF2-40B4-BE49-F238E27FC236}">
                  <a16:creationId xmlns:a16="http://schemas.microsoft.com/office/drawing/2014/main" id="{7477208C-961E-44EE-98FB-3172BBD22BD5}"/>
                </a:ext>
              </a:extLst>
            </p:cNvPr>
            <p:cNvSpPr/>
            <p:nvPr/>
          </p:nvSpPr>
          <p:spPr>
            <a:xfrm>
              <a:off x="2979535" y="1985307"/>
              <a:ext cx="1816101" cy="1816101"/>
            </a:xfrm>
            <a:prstGeom prst="arc">
              <a:avLst>
                <a:gd name="adj1" fmla="val 2405172"/>
                <a:gd name="adj2" fmla="val 3319732"/>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a:extLst>
                <a:ext uri="{FF2B5EF4-FFF2-40B4-BE49-F238E27FC236}">
                  <a16:creationId xmlns:a16="http://schemas.microsoft.com/office/drawing/2014/main" id="{3B372019-2191-4DC8-AF02-EEAF3107D479}"/>
                </a:ext>
              </a:extLst>
            </p:cNvPr>
            <p:cNvSpPr/>
            <p:nvPr/>
          </p:nvSpPr>
          <p:spPr>
            <a:xfrm>
              <a:off x="2979535" y="1993899"/>
              <a:ext cx="1816101" cy="1816101"/>
            </a:xfrm>
            <a:prstGeom prst="arc">
              <a:avLst>
                <a:gd name="adj1" fmla="val 4761429"/>
                <a:gd name="adj2" fmla="val 13012128"/>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a:extLst>
                <a:ext uri="{FF2B5EF4-FFF2-40B4-BE49-F238E27FC236}">
                  <a16:creationId xmlns:a16="http://schemas.microsoft.com/office/drawing/2014/main" id="{E6EB4AF7-4CB4-41FE-B709-8B5C485AFDE7}"/>
                </a:ext>
              </a:extLst>
            </p:cNvPr>
            <p:cNvSpPr/>
            <p:nvPr/>
          </p:nvSpPr>
          <p:spPr>
            <a:xfrm>
              <a:off x="2988836" y="1991561"/>
              <a:ext cx="1816101" cy="1816101"/>
            </a:xfrm>
            <a:prstGeom prst="arc">
              <a:avLst>
                <a:gd name="adj1" fmla="val 13228137"/>
                <a:gd name="adj2" fmla="val 13681390"/>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a:extLst>
                <a:ext uri="{FF2B5EF4-FFF2-40B4-BE49-F238E27FC236}">
                  <a16:creationId xmlns:a16="http://schemas.microsoft.com/office/drawing/2014/main" id="{91D90ED4-ED67-4F0C-ACD3-843C9EA2D572}"/>
                </a:ext>
              </a:extLst>
            </p:cNvPr>
            <p:cNvSpPr/>
            <p:nvPr/>
          </p:nvSpPr>
          <p:spPr>
            <a:xfrm>
              <a:off x="2985991" y="1992730"/>
              <a:ext cx="1816101" cy="1816101"/>
            </a:xfrm>
            <a:prstGeom prst="arc">
              <a:avLst>
                <a:gd name="adj1" fmla="val 13885056"/>
                <a:gd name="adj2" fmla="val 14105031"/>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Oval 106">
              <a:extLst>
                <a:ext uri="{FF2B5EF4-FFF2-40B4-BE49-F238E27FC236}">
                  <a16:creationId xmlns:a16="http://schemas.microsoft.com/office/drawing/2014/main" id="{0AB69B2E-6976-43A9-BBA8-6D2313781FD5}"/>
                </a:ext>
              </a:extLst>
            </p:cNvPr>
            <p:cNvSpPr/>
            <p:nvPr/>
          </p:nvSpPr>
          <p:spPr>
            <a:xfrm>
              <a:off x="3108726" y="2109504"/>
              <a:ext cx="1557720" cy="1557720"/>
            </a:xfrm>
            <a:prstGeom prst="ellipse">
              <a:avLst/>
            </a:prstGeom>
            <a:solidFill>
              <a:schemeClr val="bg1">
                <a:lumMod val="95000"/>
              </a:schemeClr>
            </a:solidFill>
            <a:ln w="19050" cap="rnd">
              <a:solidFill>
                <a:schemeClr val="tx1">
                  <a:lumMod val="85000"/>
                  <a:lumOff val="1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Oval 110">
            <a:extLst>
              <a:ext uri="{FF2B5EF4-FFF2-40B4-BE49-F238E27FC236}">
                <a16:creationId xmlns:a16="http://schemas.microsoft.com/office/drawing/2014/main" id="{51CF6292-620B-47E4-BCB1-F9EBDAD8E43C}"/>
              </a:ext>
            </a:extLst>
          </p:cNvPr>
          <p:cNvSpPr/>
          <p:nvPr/>
        </p:nvSpPr>
        <p:spPr>
          <a:xfrm>
            <a:off x="3082364" y="1474218"/>
            <a:ext cx="1420585" cy="1420585"/>
          </a:xfrm>
          <a:prstGeom prst="ellipse">
            <a:avLst/>
          </a:prstGeom>
          <a:solidFill>
            <a:srgbClr val="3A4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Application</a:t>
            </a:r>
          </a:p>
        </p:txBody>
      </p:sp>
      <p:sp>
        <p:nvSpPr>
          <p:cNvPr id="113" name="Oval 112">
            <a:extLst>
              <a:ext uri="{FF2B5EF4-FFF2-40B4-BE49-F238E27FC236}">
                <a16:creationId xmlns:a16="http://schemas.microsoft.com/office/drawing/2014/main" id="{23FFDD26-5B8F-474E-A071-31C8D1E062F8}"/>
              </a:ext>
            </a:extLst>
          </p:cNvPr>
          <p:cNvSpPr/>
          <p:nvPr/>
        </p:nvSpPr>
        <p:spPr>
          <a:xfrm>
            <a:off x="7131107" y="1627525"/>
            <a:ext cx="1420585" cy="1420585"/>
          </a:xfrm>
          <a:prstGeom prst="ellipse">
            <a:avLst/>
          </a:prstGeom>
          <a:solidFill>
            <a:srgbClr val="E4D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WORKING</a:t>
            </a:r>
          </a:p>
        </p:txBody>
      </p:sp>
      <p:grpSp>
        <p:nvGrpSpPr>
          <p:cNvPr id="2" name="Group 1">
            <a:extLst>
              <a:ext uri="{FF2B5EF4-FFF2-40B4-BE49-F238E27FC236}">
                <a16:creationId xmlns:a16="http://schemas.microsoft.com/office/drawing/2014/main" id="{86A10CB7-726E-4BEA-A0BD-781EED8DBB19}"/>
              </a:ext>
            </a:extLst>
          </p:cNvPr>
          <p:cNvGrpSpPr/>
          <p:nvPr/>
        </p:nvGrpSpPr>
        <p:grpSpPr>
          <a:xfrm>
            <a:off x="1063011" y="4465613"/>
            <a:ext cx="4536578" cy="2282341"/>
            <a:chOff x="1353470" y="4465615"/>
            <a:chExt cx="2404553" cy="795934"/>
          </a:xfrm>
        </p:grpSpPr>
        <p:sp>
          <p:nvSpPr>
            <p:cNvPr id="108" name="Speech Bubble: Rectangle with Corners Rounded 107">
              <a:extLst>
                <a:ext uri="{FF2B5EF4-FFF2-40B4-BE49-F238E27FC236}">
                  <a16:creationId xmlns:a16="http://schemas.microsoft.com/office/drawing/2014/main" id="{9693749D-31AB-4C28-B99D-0476EF53B2AB}"/>
                </a:ext>
              </a:extLst>
            </p:cNvPr>
            <p:cNvSpPr/>
            <p:nvPr/>
          </p:nvSpPr>
          <p:spPr>
            <a:xfrm flipH="1" flipV="1">
              <a:off x="1353470" y="4465615"/>
              <a:ext cx="2404553" cy="790652"/>
            </a:xfrm>
            <a:prstGeom prst="wedgeRoundRectCallout">
              <a:avLst>
                <a:gd name="adj1" fmla="val -19803"/>
                <a:gd name="adj2" fmla="val 123086"/>
                <a:gd name="adj3" fmla="val 16667"/>
              </a:avLst>
            </a:prstGeom>
            <a:solidFill>
              <a:srgbClr val="3A4E4F"/>
            </a:solidFill>
            <a:ln w="19050">
              <a:solidFill>
                <a:schemeClr val="tx1">
                  <a:lumMod val="85000"/>
                  <a:lumOff val="15000"/>
                </a:schemeClr>
              </a:solidFill>
            </a:ln>
            <a:effectLst>
              <a:outerShdw blurRad="127000" dist="1905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TextBox 216">
              <a:extLst>
                <a:ext uri="{FF2B5EF4-FFF2-40B4-BE49-F238E27FC236}">
                  <a16:creationId xmlns:a16="http://schemas.microsoft.com/office/drawing/2014/main" id="{688038CA-672A-4EE5-9D78-A78F9E213AED}"/>
                </a:ext>
              </a:extLst>
            </p:cNvPr>
            <p:cNvSpPr txBox="1"/>
            <p:nvPr/>
          </p:nvSpPr>
          <p:spPr>
            <a:xfrm>
              <a:off x="1354119" y="4478020"/>
              <a:ext cx="2386406" cy="783529"/>
            </a:xfrm>
            <a:prstGeom prst="rect">
              <a:avLst/>
            </a:prstGeom>
            <a:noFill/>
            <a:effectLst>
              <a:outerShdw blurRad="50800" dist="25400" dir="2700000" algn="tl" rotWithShape="0">
                <a:prstClr val="black">
                  <a:alpha val="40000"/>
                </a:prstClr>
              </a:outerShdw>
            </a:effectLst>
          </p:spPr>
          <p:txBody>
            <a:bodyPr wrap="square" rtlCol="0">
              <a:spAutoFit/>
            </a:bodyPr>
            <a:lstStyle/>
            <a:p>
              <a:pPr algn="just"/>
              <a:r>
                <a:rPr lang="en-US" sz="1400" b="0" i="0" dirty="0">
                  <a:solidFill>
                    <a:schemeClr val="bg1"/>
                  </a:solidFill>
                  <a:effectLst/>
                  <a:latin typeface="Open Sans" panose="020B0606030504020204" pitchFamily="34" charset="0"/>
                </a:rPr>
                <a:t>A Temperature Controlled System is a type of control system that automatically controls the temperature of an object or an area.</a:t>
              </a:r>
            </a:p>
            <a:p>
              <a:pPr algn="just"/>
              <a:r>
                <a:rPr lang="en-US" sz="1400" b="0" i="0" dirty="0">
                  <a:solidFill>
                    <a:schemeClr val="bg1"/>
                  </a:solidFill>
                  <a:effectLst/>
                  <a:latin typeface="Open Sans" panose="020B0606030504020204" pitchFamily="34" charset="0"/>
                </a:rPr>
                <a:t>We commonly use temperature control systems in </a:t>
              </a:r>
              <a:r>
                <a:rPr lang="en-US" sz="1400" b="1" i="0" dirty="0">
                  <a:solidFill>
                    <a:schemeClr val="bg1"/>
                  </a:solidFill>
                  <a:effectLst/>
                  <a:latin typeface="Open Sans" panose="020B0606030504020204" pitchFamily="34" charset="0"/>
                  <a:hlinkClick r:id="rId3">
                    <a:extLst>
                      <a:ext uri="{A12FA001-AC4F-418D-AE19-62706E023703}">
                        <ahyp:hlinkClr xmlns:ahyp="http://schemas.microsoft.com/office/drawing/2018/hyperlinkcolor" val="tx"/>
                      </a:ext>
                    </a:extLst>
                  </a:hlinkClick>
                </a:rPr>
                <a:t>Air Conditioners</a:t>
              </a:r>
              <a:r>
                <a:rPr lang="en-US" sz="1400" b="0" i="0" dirty="0">
                  <a:solidFill>
                    <a:schemeClr val="bg1"/>
                  </a:solidFill>
                  <a:effectLst/>
                  <a:latin typeface="Open Sans" panose="020B0606030504020204" pitchFamily="34" charset="0"/>
                </a:rPr>
                <a:t>, </a:t>
              </a:r>
              <a:r>
                <a:rPr lang="en-US" sz="1400" b="1" i="0" dirty="0">
                  <a:solidFill>
                    <a:schemeClr val="bg1"/>
                  </a:solidFill>
                  <a:effectLst/>
                  <a:latin typeface="Open Sans" panose="020B0606030504020204" pitchFamily="34" charset="0"/>
                  <a:hlinkClick r:id="rId4">
                    <a:extLst>
                      <a:ext uri="{A12FA001-AC4F-418D-AE19-62706E023703}">
                        <ahyp:hlinkClr xmlns:ahyp="http://schemas.microsoft.com/office/drawing/2018/hyperlinkcolor" val="tx"/>
                      </a:ext>
                    </a:extLst>
                  </a:hlinkClick>
                </a:rPr>
                <a:t>Refrigerators</a:t>
              </a:r>
              <a:r>
                <a:rPr lang="en-US" sz="1400" b="0" i="0" dirty="0">
                  <a:solidFill>
                    <a:schemeClr val="bg1"/>
                  </a:solidFill>
                  <a:effectLst/>
                  <a:latin typeface="Open Sans" panose="020B0606030504020204" pitchFamily="34" charset="0"/>
                </a:rPr>
                <a:t>, </a:t>
              </a:r>
              <a:r>
                <a:rPr lang="en-US" sz="1400" b="1" i="0" dirty="0">
                  <a:solidFill>
                    <a:schemeClr val="bg1"/>
                  </a:solidFill>
                  <a:effectLst/>
                  <a:latin typeface="Open Sans" panose="020B0606030504020204" pitchFamily="34" charset="0"/>
                  <a:hlinkClick r:id="rId5">
                    <a:extLst>
                      <a:ext uri="{A12FA001-AC4F-418D-AE19-62706E023703}">
                        <ahyp:hlinkClr xmlns:ahyp="http://schemas.microsoft.com/office/drawing/2018/hyperlinkcolor" val="tx"/>
                      </a:ext>
                    </a:extLst>
                  </a:hlinkClick>
                </a:rPr>
                <a:t>geysers</a:t>
              </a:r>
              <a:r>
                <a:rPr lang="en-US" sz="1400" b="0" i="0" dirty="0">
                  <a:solidFill>
                    <a:schemeClr val="bg1"/>
                  </a:solidFill>
                  <a:effectLst/>
                  <a:latin typeface="Open Sans" panose="020B0606030504020204" pitchFamily="34" charset="0"/>
                </a:rPr>
                <a:t>, </a:t>
              </a:r>
              <a:r>
                <a:rPr lang="en-US" sz="1400" b="1" i="0" u="sng"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modern gadgets and smart homes </a:t>
              </a:r>
              <a:r>
                <a:rPr lang="en-US" sz="1400" b="0" i="0" dirty="0">
                  <a:solidFill>
                    <a:schemeClr val="bg1"/>
                  </a:solidFill>
                  <a:effectLst/>
                  <a:latin typeface="Open Sans" panose="020B0606030504020204" pitchFamily="34" charset="0"/>
                </a:rPr>
                <a:t>etc. where the temperature is automatically adjusted as per the input settings. In order to implement a temperature control system, we need a temperature sensor, a controller, and a cooling system.</a:t>
              </a:r>
              <a:endParaRPr lang="id-ID" sz="1400" dirty="0">
                <a:solidFill>
                  <a:schemeClr val="bg1"/>
                </a:solidFill>
                <a:latin typeface="AdamGorry-Lights" panose="020F0702020204020204" pitchFamily="34" charset="0"/>
              </a:endParaRPr>
            </a:p>
          </p:txBody>
        </p:sp>
      </p:grpSp>
      <p:grpSp>
        <p:nvGrpSpPr>
          <p:cNvPr id="10" name="Group 9">
            <a:extLst>
              <a:ext uri="{FF2B5EF4-FFF2-40B4-BE49-F238E27FC236}">
                <a16:creationId xmlns:a16="http://schemas.microsoft.com/office/drawing/2014/main" id="{109702EB-FD05-47B9-9A3C-96BA4CD6112D}"/>
              </a:ext>
            </a:extLst>
          </p:cNvPr>
          <p:cNvGrpSpPr/>
          <p:nvPr/>
        </p:nvGrpSpPr>
        <p:grpSpPr>
          <a:xfrm>
            <a:off x="5840831" y="4316238"/>
            <a:ext cx="3724598" cy="2416572"/>
            <a:chOff x="7488462" y="4465614"/>
            <a:chExt cx="2076966" cy="713097"/>
          </a:xfrm>
        </p:grpSpPr>
        <p:sp>
          <p:nvSpPr>
            <p:cNvPr id="110" name="Speech Bubble: Rectangle with Corners Rounded 109">
              <a:extLst>
                <a:ext uri="{FF2B5EF4-FFF2-40B4-BE49-F238E27FC236}">
                  <a16:creationId xmlns:a16="http://schemas.microsoft.com/office/drawing/2014/main" id="{AAF1F5CA-2C42-4BE9-8239-73CA047F74B6}"/>
                </a:ext>
              </a:extLst>
            </p:cNvPr>
            <p:cNvSpPr/>
            <p:nvPr/>
          </p:nvSpPr>
          <p:spPr>
            <a:xfrm flipH="1" flipV="1">
              <a:off x="7488462" y="4465614"/>
              <a:ext cx="2076966" cy="713097"/>
            </a:xfrm>
            <a:prstGeom prst="wedgeRoundRectCallout">
              <a:avLst>
                <a:gd name="adj1" fmla="val -16795"/>
                <a:gd name="adj2" fmla="val 110614"/>
                <a:gd name="adj3" fmla="val 16667"/>
              </a:avLst>
            </a:prstGeom>
            <a:solidFill>
              <a:srgbClr val="E4DDD5"/>
            </a:solidFill>
            <a:ln w="19050">
              <a:solidFill>
                <a:schemeClr val="tx1">
                  <a:lumMod val="85000"/>
                  <a:lumOff val="15000"/>
                </a:schemeClr>
              </a:solidFill>
            </a:ln>
            <a:effectLst>
              <a:outerShdw blurRad="127000" dist="1905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TextBox 218">
              <a:extLst>
                <a:ext uri="{FF2B5EF4-FFF2-40B4-BE49-F238E27FC236}">
                  <a16:creationId xmlns:a16="http://schemas.microsoft.com/office/drawing/2014/main" id="{CE994CD2-F749-485F-BDC5-A983A42658AC}"/>
                </a:ext>
              </a:extLst>
            </p:cNvPr>
            <p:cNvSpPr txBox="1"/>
            <p:nvPr/>
          </p:nvSpPr>
          <p:spPr>
            <a:xfrm rot="10800000">
              <a:off x="7698621" y="4649192"/>
              <a:ext cx="1767349" cy="99903"/>
            </a:xfrm>
            <a:prstGeom prst="rect">
              <a:avLst/>
            </a:prstGeom>
            <a:noFill/>
            <a:effectLst>
              <a:outerShdw blurRad="50800" dist="25400" dir="2700000" algn="tl" rotWithShape="0">
                <a:prstClr val="black">
                  <a:alpha val="40000"/>
                </a:prstClr>
              </a:outerShdw>
            </a:effectLst>
          </p:spPr>
          <p:txBody>
            <a:bodyPr wrap="square" rtlCol="0">
              <a:spAutoFit/>
            </a:bodyPr>
            <a:lstStyle/>
            <a:p>
              <a:pPr algn="ctr"/>
              <a:endParaRPr lang="id-ID" sz="1600" dirty="0">
                <a:solidFill>
                  <a:srgbClr val="7A654E"/>
                </a:solidFill>
                <a:latin typeface="AdamGorry-Lights" panose="020F0702020204020204" pitchFamily="34" charset="0"/>
              </a:endParaRPr>
            </a:p>
          </p:txBody>
        </p:sp>
      </p:grpSp>
      <p:pic>
        <p:nvPicPr>
          <p:cNvPr id="220" name="Picture 219">
            <a:extLst>
              <a:ext uri="{FF2B5EF4-FFF2-40B4-BE49-F238E27FC236}">
                <a16:creationId xmlns:a16="http://schemas.microsoft.com/office/drawing/2014/main" id="{58203C97-F792-470E-8503-27FFBAD5C9C5}"/>
              </a:ext>
            </a:extLst>
          </p:cNvPr>
          <p:cNvPicPr>
            <a:picLocks noChangeAspect="1"/>
          </p:cNvPicPr>
          <p:nvPr/>
        </p:nvPicPr>
        <p:blipFill rotWithShape="1">
          <a:blip r:embed="rId6">
            <a:extLst>
              <a:ext uri="{28A0092B-C50C-407E-A947-70E740481C1C}">
                <a14:useLocalDpi xmlns:a14="http://schemas.microsoft.com/office/drawing/2010/main" val="0"/>
              </a:ext>
            </a:extLst>
          </a:blip>
          <a:srcRect l="67104" t="46092" r="13550" b="23232"/>
          <a:stretch/>
        </p:blipFill>
        <p:spPr>
          <a:xfrm rot="307023">
            <a:off x="9322558" y="3343155"/>
            <a:ext cx="803854" cy="849783"/>
          </a:xfrm>
          <a:prstGeom prst="rect">
            <a:avLst/>
          </a:prstGeom>
          <a:effectLst>
            <a:outerShdw blurRad="190500" dist="63500" dir="2700000" algn="tl" rotWithShape="0">
              <a:prstClr val="black">
                <a:alpha val="19000"/>
              </a:prstClr>
            </a:outerShdw>
          </a:effectLst>
        </p:spPr>
      </p:pic>
      <p:pic>
        <p:nvPicPr>
          <p:cNvPr id="221" name="Picture 220">
            <a:extLst>
              <a:ext uri="{FF2B5EF4-FFF2-40B4-BE49-F238E27FC236}">
                <a16:creationId xmlns:a16="http://schemas.microsoft.com/office/drawing/2014/main" id="{19AC0AC7-A102-43CE-8303-05E4FA293B58}"/>
              </a:ext>
            </a:extLst>
          </p:cNvPr>
          <p:cNvPicPr>
            <a:picLocks noChangeAspect="1"/>
          </p:cNvPicPr>
          <p:nvPr/>
        </p:nvPicPr>
        <p:blipFill rotWithShape="1">
          <a:blip r:embed="rId6">
            <a:extLst>
              <a:ext uri="{28A0092B-C50C-407E-A947-70E740481C1C}">
                <a14:useLocalDpi xmlns:a14="http://schemas.microsoft.com/office/drawing/2010/main" val="0"/>
              </a:ext>
            </a:extLst>
          </a:blip>
          <a:srcRect l="67104" t="46092" r="13550" b="23232"/>
          <a:stretch/>
        </p:blipFill>
        <p:spPr>
          <a:xfrm rot="21292977" flipH="1">
            <a:off x="886538" y="2632958"/>
            <a:ext cx="803854" cy="849783"/>
          </a:xfrm>
          <a:prstGeom prst="rect">
            <a:avLst/>
          </a:prstGeom>
          <a:effectLst>
            <a:outerShdw blurRad="190500" dist="63500" dir="2700000" algn="tl" rotWithShape="0">
              <a:prstClr val="black">
                <a:alpha val="19000"/>
              </a:prstClr>
            </a:outerShdw>
          </a:effectLst>
        </p:spPr>
      </p:pic>
      <p:grpSp>
        <p:nvGrpSpPr>
          <p:cNvPr id="224" name="Group 223">
            <a:extLst>
              <a:ext uri="{FF2B5EF4-FFF2-40B4-BE49-F238E27FC236}">
                <a16:creationId xmlns:a16="http://schemas.microsoft.com/office/drawing/2014/main" id="{6435A647-A892-4CDE-AA98-51FB32C9C359}"/>
              </a:ext>
            </a:extLst>
          </p:cNvPr>
          <p:cNvGrpSpPr/>
          <p:nvPr/>
        </p:nvGrpSpPr>
        <p:grpSpPr>
          <a:xfrm>
            <a:off x="9819343" y="4638111"/>
            <a:ext cx="1025958" cy="2438016"/>
            <a:chOff x="7150347" y="4793783"/>
            <a:chExt cx="762402" cy="1811720"/>
          </a:xfrm>
        </p:grpSpPr>
        <p:sp>
          <p:nvSpPr>
            <p:cNvPr id="225" name="Oval 224">
              <a:extLst>
                <a:ext uri="{FF2B5EF4-FFF2-40B4-BE49-F238E27FC236}">
                  <a16:creationId xmlns:a16="http://schemas.microsoft.com/office/drawing/2014/main" id="{9FE526B3-33EF-439B-B1A8-9E80253B8620}"/>
                </a:ext>
              </a:extLst>
            </p:cNvPr>
            <p:cNvSpPr/>
            <p:nvPr/>
          </p:nvSpPr>
          <p:spPr>
            <a:xfrm>
              <a:off x="7158768" y="6350382"/>
              <a:ext cx="753981" cy="255121"/>
            </a:xfrm>
            <a:prstGeom prst="ellipse">
              <a:avLst/>
            </a:prstGeom>
            <a:solidFill>
              <a:schemeClr val="tx1">
                <a:lumMod val="75000"/>
                <a:lumOff val="25000"/>
                <a:alpha val="42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6" name="Picture 225">
              <a:extLst>
                <a:ext uri="{FF2B5EF4-FFF2-40B4-BE49-F238E27FC236}">
                  <a16:creationId xmlns:a16="http://schemas.microsoft.com/office/drawing/2014/main" id="{69DA0179-685F-4DFA-ADD0-E98EEAF0F1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0347" y="4793783"/>
              <a:ext cx="687573" cy="1672783"/>
            </a:xfrm>
            <a:prstGeom prst="rect">
              <a:avLst/>
            </a:prstGeom>
            <a:effectLst>
              <a:outerShdw blurRad="266700" dist="38100" dir="18900000" algn="bl" rotWithShape="0">
                <a:prstClr val="black">
                  <a:alpha val="40000"/>
                </a:prstClr>
              </a:outerShdw>
            </a:effectLst>
          </p:spPr>
        </p:pic>
      </p:grpSp>
      <p:grpSp>
        <p:nvGrpSpPr>
          <p:cNvPr id="227" name="Group 226">
            <a:extLst>
              <a:ext uri="{FF2B5EF4-FFF2-40B4-BE49-F238E27FC236}">
                <a16:creationId xmlns:a16="http://schemas.microsoft.com/office/drawing/2014/main" id="{B47B3CCF-1F4A-4F94-A0B0-F0DCB05585FE}"/>
              </a:ext>
            </a:extLst>
          </p:cNvPr>
          <p:cNvGrpSpPr/>
          <p:nvPr/>
        </p:nvGrpSpPr>
        <p:grpSpPr>
          <a:xfrm>
            <a:off x="9630856" y="5453851"/>
            <a:ext cx="661508" cy="1571963"/>
            <a:chOff x="7150347" y="4793783"/>
            <a:chExt cx="762402" cy="1811720"/>
          </a:xfrm>
        </p:grpSpPr>
        <p:sp>
          <p:nvSpPr>
            <p:cNvPr id="228" name="Oval 227">
              <a:extLst>
                <a:ext uri="{FF2B5EF4-FFF2-40B4-BE49-F238E27FC236}">
                  <a16:creationId xmlns:a16="http://schemas.microsoft.com/office/drawing/2014/main" id="{6F41ADD5-3F82-4E79-857B-E3CA3A8C9E56}"/>
                </a:ext>
              </a:extLst>
            </p:cNvPr>
            <p:cNvSpPr/>
            <p:nvPr/>
          </p:nvSpPr>
          <p:spPr>
            <a:xfrm>
              <a:off x="7158768" y="6350382"/>
              <a:ext cx="753981" cy="255121"/>
            </a:xfrm>
            <a:prstGeom prst="ellipse">
              <a:avLst/>
            </a:prstGeom>
            <a:solidFill>
              <a:schemeClr val="tx1">
                <a:lumMod val="75000"/>
                <a:lumOff val="25000"/>
                <a:alpha val="42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9" name="Picture 228">
              <a:extLst>
                <a:ext uri="{FF2B5EF4-FFF2-40B4-BE49-F238E27FC236}">
                  <a16:creationId xmlns:a16="http://schemas.microsoft.com/office/drawing/2014/main" id="{8C25B2CF-AFEE-42AA-8643-4CA18EF619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0347" y="4793783"/>
              <a:ext cx="687573" cy="1672783"/>
            </a:xfrm>
            <a:prstGeom prst="rect">
              <a:avLst/>
            </a:prstGeom>
            <a:effectLst>
              <a:outerShdw blurRad="266700" dist="38100" dir="18900000" algn="bl" rotWithShape="0">
                <a:prstClr val="black">
                  <a:alpha val="40000"/>
                </a:prstClr>
              </a:outerShdw>
            </a:effectLst>
          </p:spPr>
        </p:pic>
      </p:grpSp>
      <p:sp>
        <p:nvSpPr>
          <p:cNvPr id="124" name="TextBox 123">
            <a:extLst>
              <a:ext uri="{FF2B5EF4-FFF2-40B4-BE49-F238E27FC236}">
                <a16:creationId xmlns:a16="http://schemas.microsoft.com/office/drawing/2014/main" id="{2E8299FD-B70D-4576-8389-934AEC7FAC20}"/>
              </a:ext>
            </a:extLst>
          </p:cNvPr>
          <p:cNvSpPr txBox="1"/>
          <p:nvPr/>
        </p:nvSpPr>
        <p:spPr>
          <a:xfrm>
            <a:off x="6454582" y="4431435"/>
            <a:ext cx="2730088" cy="2246769"/>
          </a:xfrm>
          <a:prstGeom prst="rect">
            <a:avLst/>
          </a:prstGeom>
          <a:noFill/>
        </p:spPr>
        <p:txBody>
          <a:bodyPr wrap="square">
            <a:spAutoFit/>
          </a:bodyPr>
          <a:lstStyle/>
          <a:p>
            <a:r>
              <a:rPr lang="en-US" sz="1400" b="1" i="0" dirty="0">
                <a:effectLst/>
                <a:latin typeface="arial" panose="020B0604020202020204" pitchFamily="34" charset="0"/>
              </a:rPr>
              <a:t>The program is written in Arduino IDE and facilitates the display of temperature in degree centigrade </a:t>
            </a:r>
            <a:r>
              <a:rPr lang="en-US" sz="1400" b="1" dirty="0">
                <a:latin typeface="arial" panose="020B0604020202020204" pitchFamily="34" charset="0"/>
              </a:rPr>
              <a:t>.</a:t>
            </a:r>
            <a:r>
              <a:rPr lang="en-US" sz="1400" b="0" i="0" dirty="0">
                <a:effectLst/>
                <a:latin typeface="arial" panose="020B0604020202020204" pitchFamily="34" charset="0"/>
              </a:rPr>
              <a:t>The Arduino Uno board facilitates the temperature measurements input to the fan and cooling system ON/OFF that is automatically done based on varied values of temperature.</a:t>
            </a:r>
            <a:endParaRPr lang="en-IN" sz="1400" dirty="0"/>
          </a:p>
        </p:txBody>
      </p:sp>
    </p:spTree>
    <p:extLst>
      <p:ext uri="{BB962C8B-B14F-4D97-AF65-F5344CB8AC3E}">
        <p14:creationId xmlns:p14="http://schemas.microsoft.com/office/powerpoint/2010/main" val="2451255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anim calcmode="lin" valueType="num">
                                      <p:cBhvr>
                                        <p:cTn id="8" dur="500" fill="hold"/>
                                        <p:tgtEl>
                                          <p:spTgt spid="73"/>
                                        </p:tgtEl>
                                        <p:attrNameLst>
                                          <p:attrName>ppt_x</p:attrName>
                                        </p:attrNameLst>
                                      </p:cBhvr>
                                      <p:tavLst>
                                        <p:tav tm="0">
                                          <p:val>
                                            <p:strVal val="#ppt_x"/>
                                          </p:val>
                                        </p:tav>
                                        <p:tav tm="100000">
                                          <p:val>
                                            <p:strVal val="#ppt_x"/>
                                          </p:val>
                                        </p:tav>
                                      </p:tavLst>
                                    </p:anim>
                                    <p:anim calcmode="lin" valueType="num">
                                      <p:cBhvr>
                                        <p:cTn id="9" dur="500" fill="hold"/>
                                        <p:tgtEl>
                                          <p:spTgt spid="7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anim calcmode="lin" valueType="num">
                                      <p:cBhvr>
                                        <p:cTn id="13" dur="500" fill="hold"/>
                                        <p:tgtEl>
                                          <p:spTgt spid="63"/>
                                        </p:tgtEl>
                                        <p:attrNameLst>
                                          <p:attrName>ppt_x</p:attrName>
                                        </p:attrNameLst>
                                      </p:cBhvr>
                                      <p:tavLst>
                                        <p:tav tm="0">
                                          <p:val>
                                            <p:strVal val="#ppt_x"/>
                                          </p:val>
                                        </p:tav>
                                        <p:tav tm="100000">
                                          <p:val>
                                            <p:strVal val="#ppt_x"/>
                                          </p:val>
                                        </p:tav>
                                      </p:tavLst>
                                    </p:anim>
                                    <p:anim calcmode="lin" valueType="num">
                                      <p:cBhvr>
                                        <p:cTn id="14" dur="500" fill="hold"/>
                                        <p:tgtEl>
                                          <p:spTgt spid="6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anim calcmode="lin" valueType="num">
                                      <p:cBhvr>
                                        <p:cTn id="18" dur="500" fill="hold"/>
                                        <p:tgtEl>
                                          <p:spTgt spid="74"/>
                                        </p:tgtEl>
                                        <p:attrNameLst>
                                          <p:attrName>ppt_x</p:attrName>
                                        </p:attrNameLst>
                                      </p:cBhvr>
                                      <p:tavLst>
                                        <p:tav tm="0">
                                          <p:val>
                                            <p:strVal val="#ppt_x"/>
                                          </p:val>
                                        </p:tav>
                                        <p:tav tm="100000">
                                          <p:val>
                                            <p:strVal val="#ppt_x"/>
                                          </p:val>
                                        </p:tav>
                                      </p:tavLst>
                                    </p:anim>
                                    <p:anim calcmode="lin" valueType="num">
                                      <p:cBhvr>
                                        <p:cTn id="19" dur="500" fill="hold"/>
                                        <p:tgtEl>
                                          <p:spTgt spid="74"/>
                                        </p:tgtEl>
                                        <p:attrNameLst>
                                          <p:attrName>ppt_y</p:attrName>
                                        </p:attrNameLst>
                                      </p:cBhvr>
                                      <p:tavLst>
                                        <p:tav tm="0">
                                          <p:val>
                                            <p:strVal val="#ppt_y-.1"/>
                                          </p:val>
                                        </p:tav>
                                        <p:tav tm="100000">
                                          <p:val>
                                            <p:strVal val="#ppt_y"/>
                                          </p:val>
                                        </p:tav>
                                      </p:tavLst>
                                    </p:anim>
                                  </p:childTnLst>
                                </p:cTn>
                              </p:par>
                              <p:par>
                                <p:cTn id="20" presetID="53" presetClass="entr" presetSubtype="16"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p:cTn id="22" dur="750" fill="hold"/>
                                        <p:tgtEl>
                                          <p:spTgt spid="2"/>
                                        </p:tgtEl>
                                        <p:attrNameLst>
                                          <p:attrName>ppt_w</p:attrName>
                                        </p:attrNameLst>
                                      </p:cBhvr>
                                      <p:tavLst>
                                        <p:tav tm="0">
                                          <p:val>
                                            <p:fltVal val="0"/>
                                          </p:val>
                                        </p:tav>
                                        <p:tav tm="100000">
                                          <p:val>
                                            <p:strVal val="#ppt_w"/>
                                          </p:val>
                                        </p:tav>
                                      </p:tavLst>
                                    </p:anim>
                                    <p:anim calcmode="lin" valueType="num">
                                      <p:cBhvr>
                                        <p:cTn id="23" dur="750" fill="hold"/>
                                        <p:tgtEl>
                                          <p:spTgt spid="2"/>
                                        </p:tgtEl>
                                        <p:attrNameLst>
                                          <p:attrName>ppt_h</p:attrName>
                                        </p:attrNameLst>
                                      </p:cBhvr>
                                      <p:tavLst>
                                        <p:tav tm="0">
                                          <p:val>
                                            <p:fltVal val="0"/>
                                          </p:val>
                                        </p:tav>
                                        <p:tav tm="100000">
                                          <p:val>
                                            <p:strVal val="#ppt_h"/>
                                          </p:val>
                                        </p:tav>
                                      </p:tavLst>
                                    </p:anim>
                                    <p:animEffect transition="in" filter="fade">
                                      <p:cBhvr>
                                        <p:cTn id="24" dur="750"/>
                                        <p:tgtEl>
                                          <p:spTgt spid="2"/>
                                        </p:tgtEl>
                                      </p:cBhvr>
                                    </p:animEffect>
                                  </p:childTnLst>
                                </p:cTn>
                              </p:par>
                              <p:par>
                                <p:cTn id="25" presetID="53" presetClass="entr" presetSubtype="16" fill="hold" nodeType="withEffect">
                                  <p:stCondLst>
                                    <p:cond delay="1500"/>
                                  </p:stCondLst>
                                  <p:childTnLst>
                                    <p:set>
                                      <p:cBhvr>
                                        <p:cTn id="26" dur="1" fill="hold">
                                          <p:stCondLst>
                                            <p:cond delay="0"/>
                                          </p:stCondLst>
                                        </p:cTn>
                                        <p:tgtEl>
                                          <p:spTgt spid="10"/>
                                        </p:tgtEl>
                                        <p:attrNameLst>
                                          <p:attrName>style.visibility</p:attrName>
                                        </p:attrNameLst>
                                      </p:cBhvr>
                                      <p:to>
                                        <p:strVal val="visible"/>
                                      </p:to>
                                    </p:set>
                                    <p:anim calcmode="lin" valueType="num">
                                      <p:cBhvr>
                                        <p:cTn id="27" dur="750" fill="hold"/>
                                        <p:tgtEl>
                                          <p:spTgt spid="10"/>
                                        </p:tgtEl>
                                        <p:attrNameLst>
                                          <p:attrName>ppt_w</p:attrName>
                                        </p:attrNameLst>
                                      </p:cBhvr>
                                      <p:tavLst>
                                        <p:tav tm="0">
                                          <p:val>
                                            <p:fltVal val="0"/>
                                          </p:val>
                                        </p:tav>
                                        <p:tav tm="100000">
                                          <p:val>
                                            <p:strVal val="#ppt_w"/>
                                          </p:val>
                                        </p:tav>
                                      </p:tavLst>
                                    </p:anim>
                                    <p:anim calcmode="lin" valueType="num">
                                      <p:cBhvr>
                                        <p:cTn id="28" dur="750" fill="hold"/>
                                        <p:tgtEl>
                                          <p:spTgt spid="10"/>
                                        </p:tgtEl>
                                        <p:attrNameLst>
                                          <p:attrName>ppt_h</p:attrName>
                                        </p:attrNameLst>
                                      </p:cBhvr>
                                      <p:tavLst>
                                        <p:tav tm="0">
                                          <p:val>
                                            <p:fltVal val="0"/>
                                          </p:val>
                                        </p:tav>
                                        <p:tav tm="100000">
                                          <p:val>
                                            <p:strVal val="#ppt_h"/>
                                          </p:val>
                                        </p:tav>
                                      </p:tavLst>
                                    </p:anim>
                                    <p:animEffect transition="in" filter="fade">
                                      <p:cBhvr>
                                        <p:cTn id="29" dur="750"/>
                                        <p:tgtEl>
                                          <p:spTgt spid="10"/>
                                        </p:tgtEl>
                                      </p:cBhvr>
                                    </p:animEffect>
                                  </p:childTnLst>
                                </p:cTn>
                              </p:par>
                              <p:par>
                                <p:cTn id="30" presetID="32" presetClass="emph" presetSubtype="0" repeatCount="indefinite" fill="hold" nodeType="withEffect">
                                  <p:stCondLst>
                                    <p:cond delay="0"/>
                                  </p:stCondLst>
                                  <p:childTnLst>
                                    <p:animRot by="120000">
                                      <p:cBhvr>
                                        <p:cTn id="31" dur="200" fill="hold">
                                          <p:stCondLst>
                                            <p:cond delay="0"/>
                                          </p:stCondLst>
                                        </p:cTn>
                                        <p:tgtEl>
                                          <p:spTgt spid="84"/>
                                        </p:tgtEl>
                                        <p:attrNameLst>
                                          <p:attrName>r</p:attrName>
                                        </p:attrNameLst>
                                      </p:cBhvr>
                                    </p:animRot>
                                    <p:animRot by="-240000">
                                      <p:cBhvr>
                                        <p:cTn id="32" dur="400" fill="hold">
                                          <p:stCondLst>
                                            <p:cond delay="400"/>
                                          </p:stCondLst>
                                        </p:cTn>
                                        <p:tgtEl>
                                          <p:spTgt spid="84"/>
                                        </p:tgtEl>
                                        <p:attrNameLst>
                                          <p:attrName>r</p:attrName>
                                        </p:attrNameLst>
                                      </p:cBhvr>
                                    </p:animRot>
                                    <p:animRot by="240000">
                                      <p:cBhvr>
                                        <p:cTn id="33" dur="400" fill="hold">
                                          <p:stCondLst>
                                            <p:cond delay="800"/>
                                          </p:stCondLst>
                                        </p:cTn>
                                        <p:tgtEl>
                                          <p:spTgt spid="84"/>
                                        </p:tgtEl>
                                        <p:attrNameLst>
                                          <p:attrName>r</p:attrName>
                                        </p:attrNameLst>
                                      </p:cBhvr>
                                    </p:animRot>
                                    <p:animRot by="-240000">
                                      <p:cBhvr>
                                        <p:cTn id="34" dur="400" fill="hold">
                                          <p:stCondLst>
                                            <p:cond delay="1200"/>
                                          </p:stCondLst>
                                        </p:cTn>
                                        <p:tgtEl>
                                          <p:spTgt spid="84"/>
                                        </p:tgtEl>
                                        <p:attrNameLst>
                                          <p:attrName>r</p:attrName>
                                        </p:attrNameLst>
                                      </p:cBhvr>
                                    </p:animRot>
                                    <p:animRot by="120000">
                                      <p:cBhvr>
                                        <p:cTn id="35" dur="400" fill="hold">
                                          <p:stCondLst>
                                            <p:cond delay="1600"/>
                                          </p:stCondLst>
                                        </p:cTn>
                                        <p:tgtEl>
                                          <p:spTgt spid="84"/>
                                        </p:tgtEl>
                                        <p:attrNameLst>
                                          <p:attrName>r</p:attrName>
                                        </p:attrNameLst>
                                      </p:cBhvr>
                                    </p:animRot>
                                  </p:childTnLst>
                                </p:cTn>
                              </p:par>
                              <p:par>
                                <p:cTn id="36" presetID="32" presetClass="emph" presetSubtype="0" repeatCount="indefinite" fill="hold" nodeType="withEffect">
                                  <p:stCondLst>
                                    <p:cond delay="0"/>
                                  </p:stCondLst>
                                  <p:childTnLst>
                                    <p:animRot by="120000">
                                      <p:cBhvr>
                                        <p:cTn id="37" dur="200" fill="hold">
                                          <p:stCondLst>
                                            <p:cond delay="0"/>
                                          </p:stCondLst>
                                        </p:cTn>
                                        <p:tgtEl>
                                          <p:spTgt spid="100"/>
                                        </p:tgtEl>
                                        <p:attrNameLst>
                                          <p:attrName>r</p:attrName>
                                        </p:attrNameLst>
                                      </p:cBhvr>
                                    </p:animRot>
                                    <p:animRot by="-240000">
                                      <p:cBhvr>
                                        <p:cTn id="38" dur="400" fill="hold">
                                          <p:stCondLst>
                                            <p:cond delay="400"/>
                                          </p:stCondLst>
                                        </p:cTn>
                                        <p:tgtEl>
                                          <p:spTgt spid="100"/>
                                        </p:tgtEl>
                                        <p:attrNameLst>
                                          <p:attrName>r</p:attrName>
                                        </p:attrNameLst>
                                      </p:cBhvr>
                                    </p:animRot>
                                    <p:animRot by="240000">
                                      <p:cBhvr>
                                        <p:cTn id="39" dur="400" fill="hold">
                                          <p:stCondLst>
                                            <p:cond delay="800"/>
                                          </p:stCondLst>
                                        </p:cTn>
                                        <p:tgtEl>
                                          <p:spTgt spid="100"/>
                                        </p:tgtEl>
                                        <p:attrNameLst>
                                          <p:attrName>r</p:attrName>
                                        </p:attrNameLst>
                                      </p:cBhvr>
                                    </p:animRot>
                                    <p:animRot by="-240000">
                                      <p:cBhvr>
                                        <p:cTn id="40" dur="400" fill="hold">
                                          <p:stCondLst>
                                            <p:cond delay="1200"/>
                                          </p:stCondLst>
                                        </p:cTn>
                                        <p:tgtEl>
                                          <p:spTgt spid="100"/>
                                        </p:tgtEl>
                                        <p:attrNameLst>
                                          <p:attrName>r</p:attrName>
                                        </p:attrNameLst>
                                      </p:cBhvr>
                                    </p:animRot>
                                    <p:animRot by="120000">
                                      <p:cBhvr>
                                        <p:cTn id="41" dur="400" fill="hold">
                                          <p:stCondLst>
                                            <p:cond delay="1600"/>
                                          </p:stCondLst>
                                        </p:cTn>
                                        <p:tgtEl>
                                          <p:spTgt spid="100"/>
                                        </p:tgtEl>
                                        <p:attrNameLst>
                                          <p:attrName>r</p:attrName>
                                        </p:attrNameLst>
                                      </p:cBhvr>
                                    </p:animRot>
                                  </p:childTnLst>
                                </p:cTn>
                              </p:par>
                            </p:childTnLst>
                          </p:cTn>
                        </p:par>
                        <p:par>
                          <p:cTn id="42" fill="hold">
                            <p:stCondLst>
                              <p:cond delay="2250"/>
                            </p:stCondLst>
                            <p:childTnLst>
                              <p:par>
                                <p:cTn id="43" presetID="53" presetClass="entr" presetSubtype="16" fill="hold" grpId="0" nodeType="afterEffect">
                                  <p:stCondLst>
                                    <p:cond delay="0"/>
                                  </p:stCondLst>
                                  <p:childTnLst>
                                    <p:set>
                                      <p:cBhvr>
                                        <p:cTn id="44" dur="1" fill="hold">
                                          <p:stCondLst>
                                            <p:cond delay="0"/>
                                          </p:stCondLst>
                                        </p:cTn>
                                        <p:tgtEl>
                                          <p:spTgt spid="124"/>
                                        </p:tgtEl>
                                        <p:attrNameLst>
                                          <p:attrName>style.visibility</p:attrName>
                                        </p:attrNameLst>
                                      </p:cBhvr>
                                      <p:to>
                                        <p:strVal val="visible"/>
                                      </p:to>
                                    </p:set>
                                    <p:anim calcmode="lin" valueType="num">
                                      <p:cBhvr>
                                        <p:cTn id="45" dur="500" fill="hold"/>
                                        <p:tgtEl>
                                          <p:spTgt spid="124"/>
                                        </p:tgtEl>
                                        <p:attrNameLst>
                                          <p:attrName>ppt_w</p:attrName>
                                        </p:attrNameLst>
                                      </p:cBhvr>
                                      <p:tavLst>
                                        <p:tav tm="0">
                                          <p:val>
                                            <p:fltVal val="0"/>
                                          </p:val>
                                        </p:tav>
                                        <p:tav tm="100000">
                                          <p:val>
                                            <p:strVal val="#ppt_w"/>
                                          </p:val>
                                        </p:tav>
                                      </p:tavLst>
                                    </p:anim>
                                    <p:anim calcmode="lin" valueType="num">
                                      <p:cBhvr>
                                        <p:cTn id="46" dur="500" fill="hold"/>
                                        <p:tgtEl>
                                          <p:spTgt spid="124"/>
                                        </p:tgtEl>
                                        <p:attrNameLst>
                                          <p:attrName>ppt_h</p:attrName>
                                        </p:attrNameLst>
                                      </p:cBhvr>
                                      <p:tavLst>
                                        <p:tav tm="0">
                                          <p:val>
                                            <p:fltVal val="0"/>
                                          </p:val>
                                        </p:tav>
                                        <p:tav tm="100000">
                                          <p:val>
                                            <p:strVal val="#ppt_h"/>
                                          </p:val>
                                        </p:tav>
                                      </p:tavLst>
                                    </p:anim>
                                    <p:animEffect transition="in" filter="fade">
                                      <p:cBhvr>
                                        <p:cTn id="4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1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5103A0-1921-42B0-B77C-0C4411CB95C9}"/>
              </a:ext>
            </a:extLst>
          </p:cNvPr>
          <p:cNvSpPr/>
          <p:nvPr/>
        </p:nvSpPr>
        <p:spPr>
          <a:xfrm>
            <a:off x="-108315" y="-6700"/>
            <a:ext cx="12217023" cy="6858000"/>
          </a:xfrm>
          <a:custGeom>
            <a:avLst/>
            <a:gdLst>
              <a:gd name="connsiteX0" fmla="*/ 0 w 12217023"/>
              <a:gd name="connsiteY0" fmla="*/ 0 h 6858000"/>
              <a:gd name="connsiteX1" fmla="*/ 11817626 w 12217023"/>
              <a:gd name="connsiteY1" fmla="*/ 0 h 6858000"/>
              <a:gd name="connsiteX2" fmla="*/ 11817626 w 12217023"/>
              <a:gd name="connsiteY2" fmla="*/ 246529 h 6858000"/>
              <a:gd name="connsiteX3" fmla="*/ 12102721 w 12217023"/>
              <a:gd name="connsiteY3" fmla="*/ 246529 h 6858000"/>
              <a:gd name="connsiteX4" fmla="*/ 12217023 w 12217023"/>
              <a:gd name="connsiteY4" fmla="*/ 360831 h 6858000"/>
              <a:gd name="connsiteX5" fmla="*/ 12217023 w 12217023"/>
              <a:gd name="connsiteY5" fmla="*/ 1611581 h 6858000"/>
              <a:gd name="connsiteX6" fmla="*/ 12102721 w 12217023"/>
              <a:gd name="connsiteY6" fmla="*/ 1725883 h 6858000"/>
              <a:gd name="connsiteX7" fmla="*/ 11817626 w 12217023"/>
              <a:gd name="connsiteY7" fmla="*/ 1725883 h 6858000"/>
              <a:gd name="connsiteX8" fmla="*/ 11817626 w 12217023"/>
              <a:gd name="connsiteY8" fmla="*/ 6858000 h 6858000"/>
              <a:gd name="connsiteX9" fmla="*/ 0 w 1221702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7023" h="6858000">
                <a:moveTo>
                  <a:pt x="0" y="0"/>
                </a:moveTo>
                <a:lnTo>
                  <a:pt x="11817626" y="0"/>
                </a:lnTo>
                <a:lnTo>
                  <a:pt x="11817626" y="246529"/>
                </a:lnTo>
                <a:lnTo>
                  <a:pt x="12102721" y="246529"/>
                </a:lnTo>
                <a:cubicBezTo>
                  <a:pt x="12165848" y="246529"/>
                  <a:pt x="12217023" y="297704"/>
                  <a:pt x="12217023" y="360831"/>
                </a:cubicBezTo>
                <a:lnTo>
                  <a:pt x="12217023" y="1611581"/>
                </a:lnTo>
                <a:cubicBezTo>
                  <a:pt x="12217023" y="1674708"/>
                  <a:pt x="12165848" y="1725883"/>
                  <a:pt x="12102721" y="1725883"/>
                </a:cubicBezTo>
                <a:lnTo>
                  <a:pt x="11817626" y="1725883"/>
                </a:lnTo>
                <a:lnTo>
                  <a:pt x="11817626" y="6858000"/>
                </a:lnTo>
                <a:lnTo>
                  <a:pt x="0" y="6858000"/>
                </a:lnTo>
                <a:close/>
              </a:path>
            </a:pathLst>
          </a:custGeom>
          <a:solidFill>
            <a:schemeClr val="bg1">
              <a:lumMod val="95000"/>
            </a:schemeClr>
          </a:solidFill>
          <a:ln>
            <a:solidFill>
              <a:schemeClr val="bg1">
                <a:lumMod val="9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D814057E-78FB-46A5-A982-2EC9E68D6C46}"/>
              </a:ext>
            </a:extLst>
          </p:cNvPr>
          <p:cNvSpPr/>
          <p:nvPr/>
        </p:nvSpPr>
        <p:spPr>
          <a:xfrm>
            <a:off x="-303228"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1449687 h 6858000"/>
              <a:gd name="connsiteX3" fmla="*/ 12079611 w 12193913"/>
              <a:gd name="connsiteY3" fmla="*/ 1449687 h 6858000"/>
              <a:gd name="connsiteX4" fmla="*/ 12193913 w 12193913"/>
              <a:gd name="connsiteY4" fmla="*/ 1563989 h 6858000"/>
              <a:gd name="connsiteX5" fmla="*/ 12193913 w 12193913"/>
              <a:gd name="connsiteY5" fmla="*/ 2814739 h 6858000"/>
              <a:gd name="connsiteX6" fmla="*/ 12079611 w 12193913"/>
              <a:gd name="connsiteY6" fmla="*/ 2929041 h 6858000"/>
              <a:gd name="connsiteX7" fmla="*/ 11817626 w 12193913"/>
              <a:gd name="connsiteY7" fmla="*/ 2929041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1449687"/>
                </a:lnTo>
                <a:lnTo>
                  <a:pt x="12079611" y="1449687"/>
                </a:lnTo>
                <a:cubicBezTo>
                  <a:pt x="12142738" y="1449687"/>
                  <a:pt x="12193913" y="1500862"/>
                  <a:pt x="12193913" y="1563989"/>
                </a:cubicBezTo>
                <a:lnTo>
                  <a:pt x="12193913" y="2814739"/>
                </a:lnTo>
                <a:cubicBezTo>
                  <a:pt x="12193913" y="2877866"/>
                  <a:pt x="12142738" y="2929041"/>
                  <a:pt x="12079611" y="2929041"/>
                </a:cubicBezTo>
                <a:lnTo>
                  <a:pt x="11817626" y="2929041"/>
                </a:lnTo>
                <a:lnTo>
                  <a:pt x="11817626" y="6858000"/>
                </a:lnTo>
                <a:lnTo>
                  <a:pt x="0" y="6858000"/>
                </a:lnTo>
                <a:close/>
              </a:path>
            </a:pathLst>
          </a:custGeom>
          <a:solidFill>
            <a:schemeClr val="bg1">
              <a:lumMod val="85000"/>
            </a:schemeClr>
          </a:solidFill>
          <a:ln>
            <a:solidFill>
              <a:schemeClr val="bg1">
                <a:lumMod val="8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22E19426-F382-4CB7-9114-B79C9A1635C0}"/>
              </a:ext>
            </a:extLst>
          </p:cNvPr>
          <p:cNvSpPr/>
          <p:nvPr/>
        </p:nvSpPr>
        <p:spPr>
          <a:xfrm>
            <a:off x="-522773"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2278545 h 6858000"/>
              <a:gd name="connsiteX3" fmla="*/ 12079611 w 12193913"/>
              <a:gd name="connsiteY3" fmla="*/ 2278545 h 6858000"/>
              <a:gd name="connsiteX4" fmla="*/ 12193913 w 12193913"/>
              <a:gd name="connsiteY4" fmla="*/ 2392847 h 6858000"/>
              <a:gd name="connsiteX5" fmla="*/ 12193913 w 12193913"/>
              <a:gd name="connsiteY5" fmla="*/ 3643597 h 6858000"/>
              <a:gd name="connsiteX6" fmla="*/ 12079611 w 12193913"/>
              <a:gd name="connsiteY6" fmla="*/ 3757899 h 6858000"/>
              <a:gd name="connsiteX7" fmla="*/ 11817626 w 12193913"/>
              <a:gd name="connsiteY7" fmla="*/ 3757899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2278545"/>
                </a:lnTo>
                <a:lnTo>
                  <a:pt x="12079611" y="2278545"/>
                </a:lnTo>
                <a:cubicBezTo>
                  <a:pt x="12142738" y="2278545"/>
                  <a:pt x="12193913" y="2329720"/>
                  <a:pt x="12193913" y="2392847"/>
                </a:cubicBezTo>
                <a:lnTo>
                  <a:pt x="12193913" y="3643597"/>
                </a:lnTo>
                <a:cubicBezTo>
                  <a:pt x="12193913" y="3706724"/>
                  <a:pt x="12142738" y="3757899"/>
                  <a:pt x="12079611" y="3757899"/>
                </a:cubicBezTo>
                <a:lnTo>
                  <a:pt x="11817626" y="3757899"/>
                </a:lnTo>
                <a:lnTo>
                  <a:pt x="11817626" y="6858000"/>
                </a:lnTo>
                <a:lnTo>
                  <a:pt x="0" y="6858000"/>
                </a:lnTo>
                <a:close/>
              </a:path>
            </a:pathLst>
          </a:custGeom>
          <a:solidFill>
            <a:schemeClr val="bg1">
              <a:lumMod val="75000"/>
            </a:schemeClr>
          </a:solidFill>
          <a:ln>
            <a:solidFill>
              <a:schemeClr val="bg1">
                <a:lumMod val="7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9B56B6DF-8B9E-4C0E-8C7B-E4338E1411D6}"/>
              </a:ext>
            </a:extLst>
          </p:cNvPr>
          <p:cNvSpPr/>
          <p:nvPr/>
        </p:nvSpPr>
        <p:spPr>
          <a:xfrm>
            <a:off x="-751373" y="-1675"/>
            <a:ext cx="12176422" cy="6858000"/>
          </a:xfrm>
          <a:custGeom>
            <a:avLst/>
            <a:gdLst>
              <a:gd name="connsiteX0" fmla="*/ 0 w 12176422"/>
              <a:gd name="connsiteY0" fmla="*/ 0 h 6858000"/>
              <a:gd name="connsiteX1" fmla="*/ 11817626 w 12176422"/>
              <a:gd name="connsiteY1" fmla="*/ 0 h 6858000"/>
              <a:gd name="connsiteX2" fmla="*/ 11817626 w 12176422"/>
              <a:gd name="connsiteY2" fmla="*/ 3179706 h 6858000"/>
              <a:gd name="connsiteX3" fmla="*/ 12062120 w 12176422"/>
              <a:gd name="connsiteY3" fmla="*/ 3179706 h 6858000"/>
              <a:gd name="connsiteX4" fmla="*/ 12176422 w 12176422"/>
              <a:gd name="connsiteY4" fmla="*/ 3294008 h 6858000"/>
              <a:gd name="connsiteX5" fmla="*/ 12176422 w 12176422"/>
              <a:gd name="connsiteY5" fmla="*/ 4544758 h 6858000"/>
              <a:gd name="connsiteX6" fmla="*/ 12062120 w 12176422"/>
              <a:gd name="connsiteY6" fmla="*/ 4659060 h 6858000"/>
              <a:gd name="connsiteX7" fmla="*/ 11817626 w 12176422"/>
              <a:gd name="connsiteY7" fmla="*/ 4659060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3179706"/>
                </a:lnTo>
                <a:lnTo>
                  <a:pt x="12062120" y="3179706"/>
                </a:lnTo>
                <a:cubicBezTo>
                  <a:pt x="12125247" y="3179706"/>
                  <a:pt x="12176422" y="3230881"/>
                  <a:pt x="12176422" y="3294008"/>
                </a:cubicBezTo>
                <a:lnTo>
                  <a:pt x="12176422" y="4544758"/>
                </a:lnTo>
                <a:cubicBezTo>
                  <a:pt x="12176422" y="4607885"/>
                  <a:pt x="12125247" y="4659060"/>
                  <a:pt x="12062120" y="4659060"/>
                </a:cubicBezTo>
                <a:lnTo>
                  <a:pt x="11817626" y="4659060"/>
                </a:lnTo>
                <a:lnTo>
                  <a:pt x="11817626" y="6858000"/>
                </a:lnTo>
                <a:lnTo>
                  <a:pt x="0" y="6858000"/>
                </a:lnTo>
                <a:close/>
              </a:path>
            </a:pathLst>
          </a:custGeom>
          <a:solidFill>
            <a:schemeClr val="bg1">
              <a:lumMod val="65000"/>
            </a:schemeClr>
          </a:solidFill>
          <a:ln>
            <a:solidFill>
              <a:schemeClr val="bg1">
                <a:lumMod val="6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oup 15">
            <a:extLst>
              <a:ext uri="{FF2B5EF4-FFF2-40B4-BE49-F238E27FC236}">
                <a16:creationId xmlns:a16="http://schemas.microsoft.com/office/drawing/2014/main" id="{304811CD-DA18-40EF-B796-52A0FA897348}"/>
              </a:ext>
            </a:extLst>
          </p:cNvPr>
          <p:cNvGrpSpPr/>
          <p:nvPr/>
        </p:nvGrpSpPr>
        <p:grpSpPr>
          <a:xfrm>
            <a:off x="2" y="0"/>
            <a:ext cx="11425047" cy="6858000"/>
            <a:chOff x="1" y="0"/>
            <a:chExt cx="12126879" cy="6858000"/>
          </a:xfrm>
        </p:grpSpPr>
        <p:grpSp>
          <p:nvGrpSpPr>
            <p:cNvPr id="17" name="Group 16">
              <a:extLst>
                <a:ext uri="{FF2B5EF4-FFF2-40B4-BE49-F238E27FC236}">
                  <a16:creationId xmlns:a16="http://schemas.microsoft.com/office/drawing/2014/main" id="{F7F1FCF6-D82F-4862-B88E-7EF7970D7D1F}"/>
                </a:ext>
              </a:extLst>
            </p:cNvPr>
            <p:cNvGrpSpPr/>
            <p:nvPr/>
          </p:nvGrpSpPr>
          <p:grpSpPr>
            <a:xfrm>
              <a:off x="1" y="0"/>
              <a:ext cx="12126879" cy="6858000"/>
              <a:chOff x="1" y="0"/>
              <a:chExt cx="12644366" cy="6858000"/>
            </a:xfrm>
          </p:grpSpPr>
          <p:grpSp>
            <p:nvGrpSpPr>
              <p:cNvPr id="19" name="Group 18">
                <a:extLst>
                  <a:ext uri="{FF2B5EF4-FFF2-40B4-BE49-F238E27FC236}">
                    <a16:creationId xmlns:a16="http://schemas.microsoft.com/office/drawing/2014/main" id="{1D373EB8-0B08-46C8-A923-7667E1D1E847}"/>
                  </a:ext>
                </a:extLst>
              </p:cNvPr>
              <p:cNvGrpSpPr/>
              <p:nvPr/>
            </p:nvGrpSpPr>
            <p:grpSpPr>
              <a:xfrm>
                <a:off x="304803" y="0"/>
                <a:ext cx="11631469" cy="6858000"/>
                <a:chOff x="387927" y="0"/>
                <a:chExt cx="11631469" cy="6858000"/>
              </a:xfrm>
            </p:grpSpPr>
            <p:cxnSp>
              <p:nvCxnSpPr>
                <p:cNvPr id="37" name="Straight Connector 36">
                  <a:extLst>
                    <a:ext uri="{FF2B5EF4-FFF2-40B4-BE49-F238E27FC236}">
                      <a16:creationId xmlns:a16="http://schemas.microsoft.com/office/drawing/2014/main" id="{B48251CB-26C8-44C8-A72B-9F80D638AA9B}"/>
                    </a:ext>
                  </a:extLst>
                </p:cNvPr>
                <p:cNvCxnSpPr/>
                <p:nvPr/>
              </p:nvCxnSpPr>
              <p:spPr>
                <a:xfrm>
                  <a:off x="387927"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78DC719-52A1-4885-8558-9AF8E5905B4C}"/>
                    </a:ext>
                  </a:extLst>
                </p:cNvPr>
                <p:cNvCxnSpPr/>
                <p:nvPr/>
              </p:nvCxnSpPr>
              <p:spPr>
                <a:xfrm>
                  <a:off x="803563"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BDD5AA7-721E-4289-984E-C9F8ACF1876A}"/>
                    </a:ext>
                  </a:extLst>
                </p:cNvPr>
                <p:cNvCxnSpPr/>
                <p:nvPr/>
              </p:nvCxnSpPr>
              <p:spPr>
                <a:xfrm>
                  <a:off x="1214582"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4C4605A-047E-4492-BBC7-6F43532A2CE2}"/>
                    </a:ext>
                  </a:extLst>
                </p:cNvPr>
                <p:cNvCxnSpPr/>
                <p:nvPr/>
              </p:nvCxnSpPr>
              <p:spPr>
                <a:xfrm>
                  <a:off x="1630218"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FCB8FA-AA5F-4CFF-8B70-FB2CAEE5957B}"/>
                    </a:ext>
                  </a:extLst>
                </p:cNvPr>
                <p:cNvCxnSpPr/>
                <p:nvPr/>
              </p:nvCxnSpPr>
              <p:spPr>
                <a:xfrm>
                  <a:off x="204123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133D317-0659-4858-A9CC-4E56FAE9A61F}"/>
                    </a:ext>
                  </a:extLst>
                </p:cNvPr>
                <p:cNvCxnSpPr/>
                <p:nvPr/>
              </p:nvCxnSpPr>
              <p:spPr>
                <a:xfrm>
                  <a:off x="2456872"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2773F1E-C0B0-443D-A237-25EBF64C58EC}"/>
                    </a:ext>
                  </a:extLst>
                </p:cNvPr>
                <p:cNvCxnSpPr/>
                <p:nvPr/>
              </p:nvCxnSpPr>
              <p:spPr>
                <a:xfrm>
                  <a:off x="286789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F0A5C51-3BDF-48DE-919E-46C5AA352580}"/>
                    </a:ext>
                  </a:extLst>
                </p:cNvPr>
                <p:cNvCxnSpPr/>
                <p:nvPr/>
              </p:nvCxnSpPr>
              <p:spPr>
                <a:xfrm>
                  <a:off x="3283527"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3256D37-1BA1-422E-BE87-74FB5AA160B1}"/>
                    </a:ext>
                  </a:extLst>
                </p:cNvPr>
                <p:cNvCxnSpPr/>
                <p:nvPr/>
              </p:nvCxnSpPr>
              <p:spPr>
                <a:xfrm>
                  <a:off x="369454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C06A068-A0D8-4FDB-9934-944FA4BEE185}"/>
                    </a:ext>
                  </a:extLst>
                </p:cNvPr>
                <p:cNvCxnSpPr/>
                <p:nvPr/>
              </p:nvCxnSpPr>
              <p:spPr>
                <a:xfrm>
                  <a:off x="4110182"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DC03ABC-DF59-4D7A-9272-C0C7F6304611}"/>
                    </a:ext>
                  </a:extLst>
                </p:cNvPr>
                <p:cNvCxnSpPr/>
                <p:nvPr/>
              </p:nvCxnSpPr>
              <p:spPr>
                <a:xfrm>
                  <a:off x="452120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198B0EC-8A56-44F9-8AF2-7D5902A30B94}"/>
                    </a:ext>
                  </a:extLst>
                </p:cNvPr>
                <p:cNvCxnSpPr/>
                <p:nvPr/>
              </p:nvCxnSpPr>
              <p:spPr>
                <a:xfrm>
                  <a:off x="4936837"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5677CB-26EE-4EF4-BD57-C7F6FBEF2A93}"/>
                    </a:ext>
                  </a:extLst>
                </p:cNvPr>
                <p:cNvCxnSpPr/>
                <p:nvPr/>
              </p:nvCxnSpPr>
              <p:spPr>
                <a:xfrm>
                  <a:off x="5347855"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7C2898B-503D-45A9-857D-963AFAC516C4}"/>
                    </a:ext>
                  </a:extLst>
                </p:cNvPr>
                <p:cNvCxnSpPr/>
                <p:nvPr/>
              </p:nvCxnSpPr>
              <p:spPr>
                <a:xfrm>
                  <a:off x="576349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7496BFC-34F5-4DB0-9E4B-F8C28E2BB47E}"/>
                    </a:ext>
                  </a:extLst>
                </p:cNvPr>
                <p:cNvCxnSpPr/>
                <p:nvPr/>
              </p:nvCxnSpPr>
              <p:spPr>
                <a:xfrm>
                  <a:off x="6174510"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4C56BC-8C6A-406B-BB72-1AA4E85ABBCD}"/>
                    </a:ext>
                  </a:extLst>
                </p:cNvPr>
                <p:cNvCxnSpPr/>
                <p:nvPr/>
              </p:nvCxnSpPr>
              <p:spPr>
                <a:xfrm>
                  <a:off x="659014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FF9979C-A137-4594-8119-F6B144FADAD6}"/>
                    </a:ext>
                  </a:extLst>
                </p:cNvPr>
                <p:cNvCxnSpPr/>
                <p:nvPr/>
              </p:nvCxnSpPr>
              <p:spPr>
                <a:xfrm>
                  <a:off x="703782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3092FA3-C1E9-49F0-8BDB-B544303DD606}"/>
                    </a:ext>
                  </a:extLst>
                </p:cNvPr>
                <p:cNvCxnSpPr/>
                <p:nvPr/>
              </p:nvCxnSpPr>
              <p:spPr>
                <a:xfrm>
                  <a:off x="7453457"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F8C1B19-A408-4113-9DA3-E7FBFB4901E4}"/>
                    </a:ext>
                  </a:extLst>
                </p:cNvPr>
                <p:cNvCxnSpPr/>
                <p:nvPr/>
              </p:nvCxnSpPr>
              <p:spPr>
                <a:xfrm>
                  <a:off x="786447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8791C0F-B824-419F-B4E6-2CF653D6CA6F}"/>
                    </a:ext>
                  </a:extLst>
                </p:cNvPr>
                <p:cNvCxnSpPr/>
                <p:nvPr/>
              </p:nvCxnSpPr>
              <p:spPr>
                <a:xfrm>
                  <a:off x="8280112"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516A710-36ED-4303-BDF0-A970FAE6385E}"/>
                    </a:ext>
                  </a:extLst>
                </p:cNvPr>
                <p:cNvCxnSpPr/>
                <p:nvPr/>
              </p:nvCxnSpPr>
              <p:spPr>
                <a:xfrm>
                  <a:off x="8691130"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F2F7C7C-FDDC-4E37-BFAA-0868704B0FDA}"/>
                    </a:ext>
                  </a:extLst>
                </p:cNvPr>
                <p:cNvCxnSpPr/>
                <p:nvPr/>
              </p:nvCxnSpPr>
              <p:spPr>
                <a:xfrm>
                  <a:off x="910676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A6E1C21-E7AA-453E-88B8-48DD64FF1F2E}"/>
                    </a:ext>
                  </a:extLst>
                </p:cNvPr>
                <p:cNvCxnSpPr/>
                <p:nvPr/>
              </p:nvCxnSpPr>
              <p:spPr>
                <a:xfrm>
                  <a:off x="9517785"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08F4433-A9EC-44AB-82E7-FD01D136EECD}"/>
                    </a:ext>
                  </a:extLst>
                </p:cNvPr>
                <p:cNvCxnSpPr/>
                <p:nvPr/>
              </p:nvCxnSpPr>
              <p:spPr>
                <a:xfrm>
                  <a:off x="993342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1CD4400-C62B-47AA-856D-24C75FE6C232}"/>
                    </a:ext>
                  </a:extLst>
                </p:cNvPr>
                <p:cNvCxnSpPr/>
                <p:nvPr/>
              </p:nvCxnSpPr>
              <p:spPr>
                <a:xfrm>
                  <a:off x="10366087"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AF880B-3BD6-4936-89C8-186C58F5114A}"/>
                    </a:ext>
                  </a:extLst>
                </p:cNvPr>
                <p:cNvCxnSpPr/>
                <p:nvPr/>
              </p:nvCxnSpPr>
              <p:spPr>
                <a:xfrm>
                  <a:off x="10777105"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B362CED-4874-4E90-9D33-2F43C3D83E64}"/>
                    </a:ext>
                  </a:extLst>
                </p:cNvPr>
                <p:cNvCxnSpPr/>
                <p:nvPr/>
              </p:nvCxnSpPr>
              <p:spPr>
                <a:xfrm>
                  <a:off x="1119274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A6F8F09-5A63-4B2F-B111-D2335C79FFBF}"/>
                    </a:ext>
                  </a:extLst>
                </p:cNvPr>
                <p:cNvCxnSpPr/>
                <p:nvPr/>
              </p:nvCxnSpPr>
              <p:spPr>
                <a:xfrm>
                  <a:off x="11603760"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9571640-85D2-41CC-A1CD-F4CA3B8F645F}"/>
                    </a:ext>
                  </a:extLst>
                </p:cNvPr>
                <p:cNvCxnSpPr/>
                <p:nvPr/>
              </p:nvCxnSpPr>
              <p:spPr>
                <a:xfrm>
                  <a:off x="1201939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3067893B-D3A1-4AB1-A35B-16DA8178EA3F}"/>
                  </a:ext>
                </a:extLst>
              </p:cNvPr>
              <p:cNvGrpSpPr/>
              <p:nvPr/>
            </p:nvGrpSpPr>
            <p:grpSpPr>
              <a:xfrm rot="5400000">
                <a:off x="3221074" y="-2906172"/>
                <a:ext cx="6202220" cy="12644366"/>
                <a:chOff x="387926" y="-254455"/>
                <a:chExt cx="6202220" cy="7112455"/>
              </a:xfrm>
            </p:grpSpPr>
            <p:cxnSp>
              <p:nvCxnSpPr>
                <p:cNvPr id="21" name="Straight Connector 20">
                  <a:extLst>
                    <a:ext uri="{FF2B5EF4-FFF2-40B4-BE49-F238E27FC236}">
                      <a16:creationId xmlns:a16="http://schemas.microsoft.com/office/drawing/2014/main" id="{BD70AB6E-EB42-4E75-8E75-225EF77D9013}"/>
                    </a:ext>
                  </a:extLst>
                </p:cNvPr>
                <p:cNvCxnSpPr/>
                <p:nvPr/>
              </p:nvCxnSpPr>
              <p:spPr>
                <a:xfrm>
                  <a:off x="5347855" y="-1"/>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784BC4-8984-4450-B702-217E83A22DA4}"/>
                    </a:ext>
                  </a:extLst>
                </p:cNvPr>
                <p:cNvCxnSpPr>
                  <a:cxnSpLocks/>
                </p:cNvCxnSpPr>
                <p:nvPr/>
              </p:nvCxnSpPr>
              <p:spPr>
                <a:xfrm rot="16200000" flipH="1">
                  <a:off x="-3045993" y="3424081"/>
                  <a:ext cx="6867837"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227E6F-42B3-49B7-934D-DAEF3ED9C162}"/>
                    </a:ext>
                  </a:extLst>
                </p:cNvPr>
                <p:cNvCxnSpPr>
                  <a:cxnSpLocks/>
                </p:cNvCxnSpPr>
                <p:nvPr/>
              </p:nvCxnSpPr>
              <p:spPr>
                <a:xfrm rot="16200000" flipH="1">
                  <a:off x="-2630355" y="3424081"/>
                  <a:ext cx="6867837"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E277DC3-5AA9-4775-BCF6-DDA86F1CF87C}"/>
                    </a:ext>
                  </a:extLst>
                </p:cNvPr>
                <p:cNvCxnSpPr>
                  <a:cxnSpLocks/>
                </p:cNvCxnSpPr>
                <p:nvPr/>
              </p:nvCxnSpPr>
              <p:spPr>
                <a:xfrm rot="16200000" flipH="1">
                  <a:off x="-2219337" y="3424081"/>
                  <a:ext cx="6867836"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CE352F0-099B-4E81-9B63-40605F86A2E8}"/>
                    </a:ext>
                  </a:extLst>
                </p:cNvPr>
                <p:cNvCxnSpPr>
                  <a:cxnSpLocks/>
                </p:cNvCxnSpPr>
                <p:nvPr/>
              </p:nvCxnSpPr>
              <p:spPr>
                <a:xfrm rot="16200000" flipH="1">
                  <a:off x="-1810715" y="3417067"/>
                  <a:ext cx="6881865"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874F4D-D115-429B-94CF-8429B2EE12BF}"/>
                    </a:ext>
                  </a:extLst>
                </p:cNvPr>
                <p:cNvCxnSpPr>
                  <a:cxnSpLocks/>
                </p:cNvCxnSpPr>
                <p:nvPr/>
              </p:nvCxnSpPr>
              <p:spPr>
                <a:xfrm rot="16200000" flipH="1">
                  <a:off x="-1399696" y="3417067"/>
                  <a:ext cx="6881864"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AC3D2DF-AD68-4E0C-84A2-A0BBD008CDE7}"/>
                    </a:ext>
                  </a:extLst>
                </p:cNvPr>
                <p:cNvCxnSpPr>
                  <a:cxnSpLocks/>
                </p:cNvCxnSpPr>
                <p:nvPr/>
              </p:nvCxnSpPr>
              <p:spPr>
                <a:xfrm rot="16200000" flipH="1">
                  <a:off x="-984058" y="3417067"/>
                  <a:ext cx="6881864"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160EAE1-8D55-49A2-B2E7-6FB31D79577C}"/>
                    </a:ext>
                  </a:extLst>
                </p:cNvPr>
                <p:cNvCxnSpPr>
                  <a:cxnSpLocks/>
                </p:cNvCxnSpPr>
                <p:nvPr/>
              </p:nvCxnSpPr>
              <p:spPr>
                <a:xfrm rot="16200000" flipH="1">
                  <a:off x="-573039" y="3417067"/>
                  <a:ext cx="6881864"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FC5DF49-AC97-49E0-845F-C103162AA0A4}"/>
                    </a:ext>
                  </a:extLst>
                </p:cNvPr>
                <p:cNvCxnSpPr>
                  <a:cxnSpLocks/>
                </p:cNvCxnSpPr>
                <p:nvPr/>
              </p:nvCxnSpPr>
              <p:spPr>
                <a:xfrm rot="16200000" flipH="1">
                  <a:off x="-263929" y="3310543"/>
                  <a:ext cx="7094911"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D7A05A4-9789-46CE-872A-CFB0A56B54B4}"/>
                    </a:ext>
                  </a:extLst>
                </p:cNvPr>
                <p:cNvCxnSpPr>
                  <a:cxnSpLocks/>
                </p:cNvCxnSpPr>
                <p:nvPr/>
              </p:nvCxnSpPr>
              <p:spPr>
                <a:xfrm rot="16200000" flipH="1" flipV="1">
                  <a:off x="149358" y="3290734"/>
                  <a:ext cx="7112453" cy="22076"/>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A211426-0DB1-461E-9878-D118024F283A}"/>
                    </a:ext>
                  </a:extLst>
                </p:cNvPr>
                <p:cNvCxnSpPr>
                  <a:cxnSpLocks/>
                </p:cNvCxnSpPr>
                <p:nvPr/>
              </p:nvCxnSpPr>
              <p:spPr>
                <a:xfrm rot="16200000" flipH="1">
                  <a:off x="553955" y="3301772"/>
                  <a:ext cx="7112454" cy="1"/>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3F03F4-9863-4BE6-91B5-37F7B8AB4A49}"/>
                    </a:ext>
                  </a:extLst>
                </p:cNvPr>
                <p:cNvCxnSpPr>
                  <a:cxnSpLocks/>
                </p:cNvCxnSpPr>
                <p:nvPr/>
              </p:nvCxnSpPr>
              <p:spPr>
                <a:xfrm rot="16200000" flipH="1">
                  <a:off x="964975" y="3301773"/>
                  <a:ext cx="7112454" cy="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F27E9EA-9086-4AA4-B4A9-231C815A7D22}"/>
                    </a:ext>
                  </a:extLst>
                </p:cNvPr>
                <p:cNvCxnSpPr/>
                <p:nvPr/>
              </p:nvCxnSpPr>
              <p:spPr>
                <a:xfrm>
                  <a:off x="4936837"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C4F9652-C3FE-452E-8EA3-A6C5D8126F5F}"/>
                    </a:ext>
                  </a:extLst>
                </p:cNvPr>
                <p:cNvCxnSpPr/>
                <p:nvPr/>
              </p:nvCxnSpPr>
              <p:spPr>
                <a:xfrm>
                  <a:off x="5763491"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7625D32-0704-4DDA-A874-95AE62C2A64C}"/>
                    </a:ext>
                  </a:extLst>
                </p:cNvPr>
                <p:cNvCxnSpPr/>
                <p:nvPr/>
              </p:nvCxnSpPr>
              <p:spPr>
                <a:xfrm>
                  <a:off x="6174510"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BB07A1B-7814-49BE-886E-772C976CAF5E}"/>
                    </a:ext>
                  </a:extLst>
                </p:cNvPr>
                <p:cNvCxnSpPr/>
                <p:nvPr/>
              </p:nvCxnSpPr>
              <p:spPr>
                <a:xfrm>
                  <a:off x="6590146" y="0"/>
                  <a:ext cx="0" cy="6858000"/>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18" name="Straight Connector 17">
              <a:extLst>
                <a:ext uri="{FF2B5EF4-FFF2-40B4-BE49-F238E27FC236}">
                  <a16:creationId xmlns:a16="http://schemas.microsoft.com/office/drawing/2014/main" id="{7197D551-4A59-42F5-A9B6-04222C8CB6EE}"/>
                </a:ext>
              </a:extLst>
            </p:cNvPr>
            <p:cNvCxnSpPr>
              <a:cxnSpLocks/>
            </p:cNvCxnSpPr>
            <p:nvPr/>
          </p:nvCxnSpPr>
          <p:spPr>
            <a:xfrm>
              <a:off x="11832067" y="3185100"/>
              <a:ext cx="0" cy="1498504"/>
            </a:xfrm>
            <a:prstGeom prst="line">
              <a:avLst/>
            </a:prstGeom>
            <a:ln w="12700">
              <a:solidFill>
                <a:schemeClr val="bg1">
                  <a:lumMod val="95000"/>
                  <a:alpha val="29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 name="Freeform: Shape 7">
            <a:extLst>
              <a:ext uri="{FF2B5EF4-FFF2-40B4-BE49-F238E27FC236}">
                <a16:creationId xmlns:a16="http://schemas.microsoft.com/office/drawing/2014/main" id="{1E9B10B5-61A4-494B-A925-0CD8CAB930D8}"/>
              </a:ext>
            </a:extLst>
          </p:cNvPr>
          <p:cNvSpPr/>
          <p:nvPr/>
        </p:nvSpPr>
        <p:spPr>
          <a:xfrm>
            <a:off x="-11327383" y="-3350"/>
            <a:ext cx="12176422" cy="6858000"/>
          </a:xfrm>
          <a:custGeom>
            <a:avLst/>
            <a:gdLst>
              <a:gd name="connsiteX0" fmla="*/ 0 w 12176422"/>
              <a:gd name="connsiteY0" fmla="*/ 0 h 6858000"/>
              <a:gd name="connsiteX1" fmla="*/ 11817626 w 12176422"/>
              <a:gd name="connsiteY1" fmla="*/ 0 h 6858000"/>
              <a:gd name="connsiteX2" fmla="*/ 11817626 w 12176422"/>
              <a:gd name="connsiteY2" fmla="*/ 4080867 h 6858000"/>
              <a:gd name="connsiteX3" fmla="*/ 12062120 w 12176422"/>
              <a:gd name="connsiteY3" fmla="*/ 4080867 h 6858000"/>
              <a:gd name="connsiteX4" fmla="*/ 12176422 w 12176422"/>
              <a:gd name="connsiteY4" fmla="*/ 4195169 h 6858000"/>
              <a:gd name="connsiteX5" fmla="*/ 12176422 w 12176422"/>
              <a:gd name="connsiteY5" fmla="*/ 5445919 h 6858000"/>
              <a:gd name="connsiteX6" fmla="*/ 12062120 w 12176422"/>
              <a:gd name="connsiteY6" fmla="*/ 5560221 h 6858000"/>
              <a:gd name="connsiteX7" fmla="*/ 11817626 w 12176422"/>
              <a:gd name="connsiteY7" fmla="*/ 5560221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4080867"/>
                </a:lnTo>
                <a:lnTo>
                  <a:pt x="12062120" y="4080867"/>
                </a:lnTo>
                <a:cubicBezTo>
                  <a:pt x="12125247" y="4080867"/>
                  <a:pt x="12176422" y="4132042"/>
                  <a:pt x="12176422" y="4195169"/>
                </a:cubicBezTo>
                <a:lnTo>
                  <a:pt x="12176422" y="5445919"/>
                </a:lnTo>
                <a:cubicBezTo>
                  <a:pt x="12176422" y="5509046"/>
                  <a:pt x="12125247" y="5560221"/>
                  <a:pt x="12062120" y="5560221"/>
                </a:cubicBezTo>
                <a:lnTo>
                  <a:pt x="11817626" y="5560221"/>
                </a:lnTo>
                <a:lnTo>
                  <a:pt x="11817626" y="6858000"/>
                </a:lnTo>
                <a:lnTo>
                  <a:pt x="0" y="6858000"/>
                </a:lnTo>
                <a:close/>
              </a:path>
            </a:pathLst>
          </a:custGeom>
          <a:solidFill>
            <a:schemeClr val="bg1">
              <a:lumMod val="50000"/>
            </a:schemeClr>
          </a:solidFill>
          <a:ln>
            <a:solidFill>
              <a:schemeClr val="bg1">
                <a:lumMod val="50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12B54463-BB39-4189-A0D5-52022DD125C8}"/>
              </a:ext>
            </a:extLst>
          </p:cNvPr>
          <p:cNvSpPr/>
          <p:nvPr/>
        </p:nvSpPr>
        <p:spPr>
          <a:xfrm>
            <a:off x="-11490622" y="-5025"/>
            <a:ext cx="12176422" cy="6858000"/>
          </a:xfrm>
          <a:custGeom>
            <a:avLst/>
            <a:gdLst>
              <a:gd name="connsiteX0" fmla="*/ 0 w 12176422"/>
              <a:gd name="connsiteY0" fmla="*/ 0 h 6858000"/>
              <a:gd name="connsiteX1" fmla="*/ 11817626 w 12176422"/>
              <a:gd name="connsiteY1" fmla="*/ 0 h 6858000"/>
              <a:gd name="connsiteX2" fmla="*/ 11817626 w 12176422"/>
              <a:gd name="connsiteY2" fmla="*/ 5157165 h 6858000"/>
              <a:gd name="connsiteX3" fmla="*/ 12062120 w 12176422"/>
              <a:gd name="connsiteY3" fmla="*/ 5157165 h 6858000"/>
              <a:gd name="connsiteX4" fmla="*/ 12176422 w 12176422"/>
              <a:gd name="connsiteY4" fmla="*/ 5271467 h 6858000"/>
              <a:gd name="connsiteX5" fmla="*/ 12176422 w 12176422"/>
              <a:gd name="connsiteY5" fmla="*/ 6522217 h 6858000"/>
              <a:gd name="connsiteX6" fmla="*/ 12062120 w 12176422"/>
              <a:gd name="connsiteY6" fmla="*/ 6636519 h 6858000"/>
              <a:gd name="connsiteX7" fmla="*/ 11817626 w 12176422"/>
              <a:gd name="connsiteY7" fmla="*/ 6636519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5157165"/>
                </a:lnTo>
                <a:lnTo>
                  <a:pt x="12062120" y="5157165"/>
                </a:lnTo>
                <a:cubicBezTo>
                  <a:pt x="12125247" y="5157165"/>
                  <a:pt x="12176422" y="5208340"/>
                  <a:pt x="12176422" y="5271467"/>
                </a:cubicBezTo>
                <a:lnTo>
                  <a:pt x="12176422" y="6522217"/>
                </a:lnTo>
                <a:cubicBezTo>
                  <a:pt x="12176422" y="6585344"/>
                  <a:pt x="12125247" y="6636519"/>
                  <a:pt x="12062120" y="6636519"/>
                </a:cubicBezTo>
                <a:lnTo>
                  <a:pt x="11817626" y="6636519"/>
                </a:lnTo>
                <a:lnTo>
                  <a:pt x="11817626" y="6858000"/>
                </a:lnTo>
                <a:lnTo>
                  <a:pt x="0" y="6858000"/>
                </a:lnTo>
                <a:close/>
              </a:path>
            </a:pathLst>
          </a:custGeom>
          <a:solidFill>
            <a:schemeClr val="tx1">
              <a:lumMod val="65000"/>
              <a:lumOff val="35000"/>
            </a:schemeClr>
          </a:solidFill>
          <a:ln>
            <a:solidFill>
              <a:schemeClr val="tx1">
                <a:lumMod val="65000"/>
                <a:lumOff val="3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Rectangle: Rounded Corners 72">
            <a:extLst>
              <a:ext uri="{FF2B5EF4-FFF2-40B4-BE49-F238E27FC236}">
                <a16:creationId xmlns:a16="http://schemas.microsoft.com/office/drawing/2014/main" id="{4C37846A-C0CA-4EDE-993C-4B2F46FE9F48}"/>
              </a:ext>
            </a:extLst>
          </p:cNvPr>
          <p:cNvSpPr/>
          <p:nvPr/>
        </p:nvSpPr>
        <p:spPr>
          <a:xfrm>
            <a:off x="3237998" y="400123"/>
            <a:ext cx="5908830" cy="1064837"/>
          </a:xfrm>
          <a:prstGeom prst="roundRect">
            <a:avLst>
              <a:gd name="adj" fmla="val 50000"/>
            </a:avLst>
          </a:prstGeom>
          <a:solidFill>
            <a:srgbClr val="5E924C"/>
          </a:solidFill>
          <a:ln w="31750" cap="rnd" cmpd="sng">
            <a:solidFill>
              <a:schemeClr val="bg1">
                <a:lumMod val="95000"/>
              </a:schemeClr>
            </a:solidFill>
            <a:round/>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2">
            <a:extLst>
              <a:ext uri="{FF2B5EF4-FFF2-40B4-BE49-F238E27FC236}">
                <a16:creationId xmlns:a16="http://schemas.microsoft.com/office/drawing/2014/main" id="{FA4742B0-46E8-44C0-B163-061D2509A178}"/>
              </a:ext>
            </a:extLst>
          </p:cNvPr>
          <p:cNvSpPr/>
          <p:nvPr/>
        </p:nvSpPr>
        <p:spPr>
          <a:xfrm>
            <a:off x="1043952" y="240854"/>
            <a:ext cx="9778036" cy="6376292"/>
          </a:xfrm>
          <a:prstGeom prst="roundRect">
            <a:avLst>
              <a:gd name="adj" fmla="val 5084"/>
            </a:avLst>
          </a:prstGeom>
          <a:noFill/>
          <a:ln w="28575" cap="rnd">
            <a:solidFill>
              <a:schemeClr val="tx1">
                <a:lumMod val="85000"/>
                <a:lumOff val="15000"/>
              </a:schemeClr>
            </a:solidFill>
            <a:prstDash val="lgDash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85000"/>
                  <a:lumOff val="15000"/>
                </a:schemeClr>
              </a:solidFill>
            </a:endParaRPr>
          </a:p>
        </p:txBody>
      </p:sp>
      <p:sp>
        <p:nvSpPr>
          <p:cNvPr id="14" name="TextBox 13">
            <a:extLst>
              <a:ext uri="{FF2B5EF4-FFF2-40B4-BE49-F238E27FC236}">
                <a16:creationId xmlns:a16="http://schemas.microsoft.com/office/drawing/2014/main" id="{C9873BF2-32C0-4F05-9C37-748CEC33DBB5}"/>
              </a:ext>
            </a:extLst>
          </p:cNvPr>
          <p:cNvSpPr txBox="1"/>
          <p:nvPr/>
        </p:nvSpPr>
        <p:spPr>
          <a:xfrm>
            <a:off x="3190079" y="571553"/>
            <a:ext cx="6003823" cy="707886"/>
          </a:xfrm>
          <a:prstGeom prst="rect">
            <a:avLst/>
          </a:prstGeom>
          <a:noFill/>
          <a:effectLst>
            <a:outerShdw blurRad="88900" dist="63500" dir="2700000" algn="tl" rotWithShape="0">
              <a:prstClr val="black">
                <a:alpha val="40000"/>
              </a:prstClr>
            </a:outerShdw>
          </a:effectLst>
        </p:spPr>
        <p:txBody>
          <a:bodyPr wrap="none" rtlCol="0">
            <a:spAutoFit/>
          </a:bodyPr>
          <a:lstStyle/>
          <a:p>
            <a:r>
              <a:rPr lang="en-IN" sz="4000" dirty="0">
                <a:solidFill>
                  <a:srgbClr val="E4DDD5"/>
                </a:solidFill>
                <a:latin typeface="AdamGorry-Lights" panose="020F0702020204020204" pitchFamily="34" charset="0"/>
              </a:rPr>
              <a:t>SNAPSHORT OF HARDWARE</a:t>
            </a:r>
            <a:endParaRPr lang="id-ID" sz="4000" dirty="0">
              <a:solidFill>
                <a:srgbClr val="E4DDD5"/>
              </a:solidFill>
              <a:latin typeface="AdamGorry-Lights" panose="020F0702020204020204" pitchFamily="34" charset="0"/>
            </a:endParaRPr>
          </a:p>
        </p:txBody>
      </p:sp>
      <p:pic>
        <p:nvPicPr>
          <p:cNvPr id="71" name="Picture 70">
            <a:extLst>
              <a:ext uri="{FF2B5EF4-FFF2-40B4-BE49-F238E27FC236}">
                <a16:creationId xmlns:a16="http://schemas.microsoft.com/office/drawing/2014/main" id="{AAD24E86-63B7-4825-AA24-546C2B32A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8446" y="4513950"/>
            <a:ext cx="1887012" cy="2304375"/>
          </a:xfrm>
          <a:prstGeom prst="rect">
            <a:avLst/>
          </a:prstGeom>
          <a:effectLst>
            <a:outerShdw blurRad="114300" dir="18900000" sy="23000" kx="-1200000" algn="bl" rotWithShape="0">
              <a:prstClr val="black">
                <a:alpha val="19000"/>
              </a:prstClr>
            </a:outerShdw>
          </a:effectLst>
        </p:spPr>
      </p:pic>
      <p:pic>
        <p:nvPicPr>
          <p:cNvPr id="72" name="Picture 71">
            <a:extLst>
              <a:ext uri="{FF2B5EF4-FFF2-40B4-BE49-F238E27FC236}">
                <a16:creationId xmlns:a16="http://schemas.microsoft.com/office/drawing/2014/main" id="{4C02491F-1026-4015-A708-8ED2D0A50AA3}"/>
              </a:ext>
            </a:extLst>
          </p:cNvPr>
          <p:cNvPicPr>
            <a:picLocks noChangeAspect="1"/>
          </p:cNvPicPr>
          <p:nvPr/>
        </p:nvPicPr>
        <p:blipFill rotWithShape="1">
          <a:blip r:embed="rId3">
            <a:extLst>
              <a:ext uri="{28A0092B-C50C-407E-A947-70E740481C1C}">
                <a14:useLocalDpi xmlns:a14="http://schemas.microsoft.com/office/drawing/2010/main" val="0"/>
              </a:ext>
            </a:extLst>
          </a:blip>
          <a:srcRect l="11117" t="59123" r="75132" b="8948"/>
          <a:stretch/>
        </p:blipFill>
        <p:spPr>
          <a:xfrm>
            <a:off x="9935763" y="5680941"/>
            <a:ext cx="919331" cy="1200785"/>
          </a:xfrm>
          <a:prstGeom prst="rect">
            <a:avLst/>
          </a:prstGeom>
          <a:effectLst>
            <a:outerShdw blurRad="76200" dist="101600" dir="18900000" sy="23000" kx="-1200000" algn="bl" rotWithShape="0">
              <a:prstClr val="black">
                <a:alpha val="26000"/>
              </a:prstClr>
            </a:outerShdw>
          </a:effectLst>
        </p:spPr>
      </p:pic>
      <p:pic>
        <p:nvPicPr>
          <p:cNvPr id="66" name="Picture 65">
            <a:extLst>
              <a:ext uri="{FF2B5EF4-FFF2-40B4-BE49-F238E27FC236}">
                <a16:creationId xmlns:a16="http://schemas.microsoft.com/office/drawing/2014/main" id="{78BE3A6B-0D67-4CD3-9E29-A49F7244130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5998" y="1638299"/>
            <a:ext cx="6068402" cy="4456483"/>
          </a:xfrm>
          <a:prstGeom prst="rect">
            <a:avLst/>
          </a:prstGeom>
          <a:noFill/>
          <a:ln>
            <a:noFill/>
          </a:ln>
        </p:spPr>
      </p:pic>
    </p:spTree>
    <p:extLst>
      <p:ext uri="{BB962C8B-B14F-4D97-AF65-F5344CB8AC3E}">
        <p14:creationId xmlns:p14="http://schemas.microsoft.com/office/powerpoint/2010/main" val="123696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05103A0-1921-42B0-B77C-0C4411CB95C9}"/>
              </a:ext>
            </a:extLst>
          </p:cNvPr>
          <p:cNvSpPr/>
          <p:nvPr/>
        </p:nvSpPr>
        <p:spPr>
          <a:xfrm>
            <a:off x="-108315" y="-6700"/>
            <a:ext cx="12217023" cy="6858000"/>
          </a:xfrm>
          <a:custGeom>
            <a:avLst/>
            <a:gdLst>
              <a:gd name="connsiteX0" fmla="*/ 0 w 12217023"/>
              <a:gd name="connsiteY0" fmla="*/ 0 h 6858000"/>
              <a:gd name="connsiteX1" fmla="*/ 11817626 w 12217023"/>
              <a:gd name="connsiteY1" fmla="*/ 0 h 6858000"/>
              <a:gd name="connsiteX2" fmla="*/ 11817626 w 12217023"/>
              <a:gd name="connsiteY2" fmla="*/ 246529 h 6858000"/>
              <a:gd name="connsiteX3" fmla="*/ 12102721 w 12217023"/>
              <a:gd name="connsiteY3" fmla="*/ 246529 h 6858000"/>
              <a:gd name="connsiteX4" fmla="*/ 12217023 w 12217023"/>
              <a:gd name="connsiteY4" fmla="*/ 360831 h 6858000"/>
              <a:gd name="connsiteX5" fmla="*/ 12217023 w 12217023"/>
              <a:gd name="connsiteY5" fmla="*/ 1611581 h 6858000"/>
              <a:gd name="connsiteX6" fmla="*/ 12102721 w 12217023"/>
              <a:gd name="connsiteY6" fmla="*/ 1725883 h 6858000"/>
              <a:gd name="connsiteX7" fmla="*/ 11817626 w 12217023"/>
              <a:gd name="connsiteY7" fmla="*/ 1725883 h 6858000"/>
              <a:gd name="connsiteX8" fmla="*/ 11817626 w 12217023"/>
              <a:gd name="connsiteY8" fmla="*/ 6858000 h 6858000"/>
              <a:gd name="connsiteX9" fmla="*/ 0 w 1221702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7023" h="6858000">
                <a:moveTo>
                  <a:pt x="0" y="0"/>
                </a:moveTo>
                <a:lnTo>
                  <a:pt x="11817626" y="0"/>
                </a:lnTo>
                <a:lnTo>
                  <a:pt x="11817626" y="246529"/>
                </a:lnTo>
                <a:lnTo>
                  <a:pt x="12102721" y="246529"/>
                </a:lnTo>
                <a:cubicBezTo>
                  <a:pt x="12165848" y="246529"/>
                  <a:pt x="12217023" y="297704"/>
                  <a:pt x="12217023" y="360831"/>
                </a:cubicBezTo>
                <a:lnTo>
                  <a:pt x="12217023" y="1611581"/>
                </a:lnTo>
                <a:cubicBezTo>
                  <a:pt x="12217023" y="1674708"/>
                  <a:pt x="12165848" y="1725883"/>
                  <a:pt x="12102721" y="1725883"/>
                </a:cubicBezTo>
                <a:lnTo>
                  <a:pt x="11817626" y="1725883"/>
                </a:lnTo>
                <a:lnTo>
                  <a:pt x="11817626" y="6858000"/>
                </a:lnTo>
                <a:lnTo>
                  <a:pt x="0" y="6858000"/>
                </a:lnTo>
                <a:close/>
              </a:path>
            </a:pathLst>
          </a:custGeom>
          <a:solidFill>
            <a:schemeClr val="bg1">
              <a:lumMod val="95000"/>
            </a:schemeClr>
          </a:solidFill>
          <a:ln>
            <a:solidFill>
              <a:schemeClr val="bg1">
                <a:lumMod val="9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D814057E-78FB-46A5-A982-2EC9E68D6C46}"/>
              </a:ext>
            </a:extLst>
          </p:cNvPr>
          <p:cNvSpPr/>
          <p:nvPr/>
        </p:nvSpPr>
        <p:spPr>
          <a:xfrm>
            <a:off x="-303228"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1449687 h 6858000"/>
              <a:gd name="connsiteX3" fmla="*/ 12079611 w 12193913"/>
              <a:gd name="connsiteY3" fmla="*/ 1449687 h 6858000"/>
              <a:gd name="connsiteX4" fmla="*/ 12193913 w 12193913"/>
              <a:gd name="connsiteY4" fmla="*/ 1563989 h 6858000"/>
              <a:gd name="connsiteX5" fmla="*/ 12193913 w 12193913"/>
              <a:gd name="connsiteY5" fmla="*/ 2814739 h 6858000"/>
              <a:gd name="connsiteX6" fmla="*/ 12079611 w 12193913"/>
              <a:gd name="connsiteY6" fmla="*/ 2929041 h 6858000"/>
              <a:gd name="connsiteX7" fmla="*/ 11817626 w 12193913"/>
              <a:gd name="connsiteY7" fmla="*/ 2929041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1449687"/>
                </a:lnTo>
                <a:lnTo>
                  <a:pt x="12079611" y="1449687"/>
                </a:lnTo>
                <a:cubicBezTo>
                  <a:pt x="12142738" y="1449687"/>
                  <a:pt x="12193913" y="1500862"/>
                  <a:pt x="12193913" y="1563989"/>
                </a:cubicBezTo>
                <a:lnTo>
                  <a:pt x="12193913" y="2814739"/>
                </a:lnTo>
                <a:cubicBezTo>
                  <a:pt x="12193913" y="2877866"/>
                  <a:pt x="12142738" y="2929041"/>
                  <a:pt x="12079611" y="2929041"/>
                </a:cubicBezTo>
                <a:lnTo>
                  <a:pt x="11817626" y="2929041"/>
                </a:lnTo>
                <a:lnTo>
                  <a:pt x="11817626" y="6858000"/>
                </a:lnTo>
                <a:lnTo>
                  <a:pt x="0" y="6858000"/>
                </a:lnTo>
                <a:close/>
              </a:path>
            </a:pathLst>
          </a:custGeom>
          <a:solidFill>
            <a:schemeClr val="bg1">
              <a:lumMod val="85000"/>
            </a:schemeClr>
          </a:solidFill>
          <a:ln>
            <a:solidFill>
              <a:schemeClr val="bg1">
                <a:lumMod val="8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22E19426-F382-4CB7-9114-B79C9A1635C0}"/>
              </a:ext>
            </a:extLst>
          </p:cNvPr>
          <p:cNvSpPr/>
          <p:nvPr/>
        </p:nvSpPr>
        <p:spPr>
          <a:xfrm>
            <a:off x="-522773" y="0"/>
            <a:ext cx="12193913" cy="6858000"/>
          </a:xfrm>
          <a:custGeom>
            <a:avLst/>
            <a:gdLst>
              <a:gd name="connsiteX0" fmla="*/ 0 w 12193913"/>
              <a:gd name="connsiteY0" fmla="*/ 0 h 6858000"/>
              <a:gd name="connsiteX1" fmla="*/ 11817626 w 12193913"/>
              <a:gd name="connsiteY1" fmla="*/ 0 h 6858000"/>
              <a:gd name="connsiteX2" fmla="*/ 11817626 w 12193913"/>
              <a:gd name="connsiteY2" fmla="*/ 2278545 h 6858000"/>
              <a:gd name="connsiteX3" fmla="*/ 12079611 w 12193913"/>
              <a:gd name="connsiteY3" fmla="*/ 2278545 h 6858000"/>
              <a:gd name="connsiteX4" fmla="*/ 12193913 w 12193913"/>
              <a:gd name="connsiteY4" fmla="*/ 2392847 h 6858000"/>
              <a:gd name="connsiteX5" fmla="*/ 12193913 w 12193913"/>
              <a:gd name="connsiteY5" fmla="*/ 3643597 h 6858000"/>
              <a:gd name="connsiteX6" fmla="*/ 12079611 w 12193913"/>
              <a:gd name="connsiteY6" fmla="*/ 3757899 h 6858000"/>
              <a:gd name="connsiteX7" fmla="*/ 11817626 w 12193913"/>
              <a:gd name="connsiteY7" fmla="*/ 3757899 h 6858000"/>
              <a:gd name="connsiteX8" fmla="*/ 11817626 w 12193913"/>
              <a:gd name="connsiteY8" fmla="*/ 6858000 h 6858000"/>
              <a:gd name="connsiteX9" fmla="*/ 0 w 1219391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913" h="6858000">
                <a:moveTo>
                  <a:pt x="0" y="0"/>
                </a:moveTo>
                <a:lnTo>
                  <a:pt x="11817626" y="0"/>
                </a:lnTo>
                <a:lnTo>
                  <a:pt x="11817626" y="2278545"/>
                </a:lnTo>
                <a:lnTo>
                  <a:pt x="12079611" y="2278545"/>
                </a:lnTo>
                <a:cubicBezTo>
                  <a:pt x="12142738" y="2278545"/>
                  <a:pt x="12193913" y="2329720"/>
                  <a:pt x="12193913" y="2392847"/>
                </a:cubicBezTo>
                <a:lnTo>
                  <a:pt x="12193913" y="3643597"/>
                </a:lnTo>
                <a:cubicBezTo>
                  <a:pt x="12193913" y="3706724"/>
                  <a:pt x="12142738" y="3757899"/>
                  <a:pt x="12079611" y="3757899"/>
                </a:cubicBezTo>
                <a:lnTo>
                  <a:pt x="11817626" y="3757899"/>
                </a:lnTo>
                <a:lnTo>
                  <a:pt x="11817626" y="6858000"/>
                </a:lnTo>
                <a:lnTo>
                  <a:pt x="0" y="6858000"/>
                </a:lnTo>
                <a:close/>
              </a:path>
            </a:pathLst>
          </a:custGeom>
          <a:solidFill>
            <a:schemeClr val="bg1">
              <a:lumMod val="75000"/>
            </a:schemeClr>
          </a:solidFill>
          <a:ln>
            <a:solidFill>
              <a:schemeClr val="bg1">
                <a:lumMod val="7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9B56B6DF-8B9E-4C0E-8C7B-E4338E1411D6}"/>
              </a:ext>
            </a:extLst>
          </p:cNvPr>
          <p:cNvSpPr/>
          <p:nvPr/>
        </p:nvSpPr>
        <p:spPr>
          <a:xfrm>
            <a:off x="-751373" y="-1675"/>
            <a:ext cx="12176422" cy="6858000"/>
          </a:xfrm>
          <a:custGeom>
            <a:avLst/>
            <a:gdLst>
              <a:gd name="connsiteX0" fmla="*/ 0 w 12176422"/>
              <a:gd name="connsiteY0" fmla="*/ 0 h 6858000"/>
              <a:gd name="connsiteX1" fmla="*/ 11817626 w 12176422"/>
              <a:gd name="connsiteY1" fmla="*/ 0 h 6858000"/>
              <a:gd name="connsiteX2" fmla="*/ 11817626 w 12176422"/>
              <a:gd name="connsiteY2" fmla="*/ 3179706 h 6858000"/>
              <a:gd name="connsiteX3" fmla="*/ 12062120 w 12176422"/>
              <a:gd name="connsiteY3" fmla="*/ 3179706 h 6858000"/>
              <a:gd name="connsiteX4" fmla="*/ 12176422 w 12176422"/>
              <a:gd name="connsiteY4" fmla="*/ 3294008 h 6858000"/>
              <a:gd name="connsiteX5" fmla="*/ 12176422 w 12176422"/>
              <a:gd name="connsiteY5" fmla="*/ 4544758 h 6858000"/>
              <a:gd name="connsiteX6" fmla="*/ 12062120 w 12176422"/>
              <a:gd name="connsiteY6" fmla="*/ 4659060 h 6858000"/>
              <a:gd name="connsiteX7" fmla="*/ 11817626 w 12176422"/>
              <a:gd name="connsiteY7" fmla="*/ 4659060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3179706"/>
                </a:lnTo>
                <a:lnTo>
                  <a:pt x="12062120" y="3179706"/>
                </a:lnTo>
                <a:cubicBezTo>
                  <a:pt x="12125247" y="3179706"/>
                  <a:pt x="12176422" y="3230881"/>
                  <a:pt x="12176422" y="3294008"/>
                </a:cubicBezTo>
                <a:lnTo>
                  <a:pt x="12176422" y="4544758"/>
                </a:lnTo>
                <a:cubicBezTo>
                  <a:pt x="12176422" y="4607885"/>
                  <a:pt x="12125247" y="4659060"/>
                  <a:pt x="12062120" y="4659060"/>
                </a:cubicBezTo>
                <a:lnTo>
                  <a:pt x="11817626" y="4659060"/>
                </a:lnTo>
                <a:lnTo>
                  <a:pt x="11817626" y="6858000"/>
                </a:lnTo>
                <a:lnTo>
                  <a:pt x="0" y="6858000"/>
                </a:lnTo>
                <a:close/>
              </a:path>
            </a:pathLst>
          </a:custGeom>
          <a:solidFill>
            <a:schemeClr val="bg1">
              <a:lumMod val="65000"/>
            </a:schemeClr>
          </a:solidFill>
          <a:ln>
            <a:solidFill>
              <a:schemeClr val="bg1">
                <a:lumMod val="6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1E9B10B5-61A4-494B-A925-0CD8CAB930D8}"/>
              </a:ext>
            </a:extLst>
          </p:cNvPr>
          <p:cNvSpPr/>
          <p:nvPr/>
        </p:nvSpPr>
        <p:spPr>
          <a:xfrm>
            <a:off x="-970918" y="-3350"/>
            <a:ext cx="12176422" cy="6858000"/>
          </a:xfrm>
          <a:custGeom>
            <a:avLst/>
            <a:gdLst>
              <a:gd name="connsiteX0" fmla="*/ 0 w 12176422"/>
              <a:gd name="connsiteY0" fmla="*/ 0 h 6858000"/>
              <a:gd name="connsiteX1" fmla="*/ 11817626 w 12176422"/>
              <a:gd name="connsiteY1" fmla="*/ 0 h 6858000"/>
              <a:gd name="connsiteX2" fmla="*/ 11817626 w 12176422"/>
              <a:gd name="connsiteY2" fmla="*/ 4080867 h 6858000"/>
              <a:gd name="connsiteX3" fmla="*/ 12062120 w 12176422"/>
              <a:gd name="connsiteY3" fmla="*/ 4080867 h 6858000"/>
              <a:gd name="connsiteX4" fmla="*/ 12176422 w 12176422"/>
              <a:gd name="connsiteY4" fmla="*/ 4195169 h 6858000"/>
              <a:gd name="connsiteX5" fmla="*/ 12176422 w 12176422"/>
              <a:gd name="connsiteY5" fmla="*/ 5445919 h 6858000"/>
              <a:gd name="connsiteX6" fmla="*/ 12062120 w 12176422"/>
              <a:gd name="connsiteY6" fmla="*/ 5560221 h 6858000"/>
              <a:gd name="connsiteX7" fmla="*/ 11817626 w 12176422"/>
              <a:gd name="connsiteY7" fmla="*/ 5560221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4080867"/>
                </a:lnTo>
                <a:lnTo>
                  <a:pt x="12062120" y="4080867"/>
                </a:lnTo>
                <a:cubicBezTo>
                  <a:pt x="12125247" y="4080867"/>
                  <a:pt x="12176422" y="4132042"/>
                  <a:pt x="12176422" y="4195169"/>
                </a:cubicBezTo>
                <a:lnTo>
                  <a:pt x="12176422" y="5445919"/>
                </a:lnTo>
                <a:cubicBezTo>
                  <a:pt x="12176422" y="5509046"/>
                  <a:pt x="12125247" y="5560221"/>
                  <a:pt x="12062120" y="5560221"/>
                </a:cubicBezTo>
                <a:lnTo>
                  <a:pt x="11817626" y="5560221"/>
                </a:lnTo>
                <a:lnTo>
                  <a:pt x="11817626" y="6858000"/>
                </a:lnTo>
                <a:lnTo>
                  <a:pt x="0" y="6858000"/>
                </a:lnTo>
                <a:close/>
              </a:path>
            </a:pathLst>
          </a:custGeom>
          <a:solidFill>
            <a:schemeClr val="bg1">
              <a:lumMod val="50000"/>
            </a:schemeClr>
          </a:solidFill>
          <a:ln>
            <a:solidFill>
              <a:schemeClr val="bg1">
                <a:lumMod val="50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12B54463-BB39-4189-A0D5-52022DD125C8}"/>
              </a:ext>
            </a:extLst>
          </p:cNvPr>
          <p:cNvSpPr/>
          <p:nvPr/>
        </p:nvSpPr>
        <p:spPr>
          <a:xfrm>
            <a:off x="-1190463" y="-5025"/>
            <a:ext cx="12176422" cy="6858000"/>
          </a:xfrm>
          <a:custGeom>
            <a:avLst/>
            <a:gdLst>
              <a:gd name="connsiteX0" fmla="*/ 0 w 12176422"/>
              <a:gd name="connsiteY0" fmla="*/ 0 h 6858000"/>
              <a:gd name="connsiteX1" fmla="*/ 11817626 w 12176422"/>
              <a:gd name="connsiteY1" fmla="*/ 0 h 6858000"/>
              <a:gd name="connsiteX2" fmla="*/ 11817626 w 12176422"/>
              <a:gd name="connsiteY2" fmla="*/ 5157165 h 6858000"/>
              <a:gd name="connsiteX3" fmla="*/ 12062120 w 12176422"/>
              <a:gd name="connsiteY3" fmla="*/ 5157165 h 6858000"/>
              <a:gd name="connsiteX4" fmla="*/ 12176422 w 12176422"/>
              <a:gd name="connsiteY4" fmla="*/ 5271467 h 6858000"/>
              <a:gd name="connsiteX5" fmla="*/ 12176422 w 12176422"/>
              <a:gd name="connsiteY5" fmla="*/ 6522217 h 6858000"/>
              <a:gd name="connsiteX6" fmla="*/ 12062120 w 12176422"/>
              <a:gd name="connsiteY6" fmla="*/ 6636519 h 6858000"/>
              <a:gd name="connsiteX7" fmla="*/ 11817626 w 12176422"/>
              <a:gd name="connsiteY7" fmla="*/ 6636519 h 6858000"/>
              <a:gd name="connsiteX8" fmla="*/ 11817626 w 12176422"/>
              <a:gd name="connsiteY8" fmla="*/ 6858000 h 6858000"/>
              <a:gd name="connsiteX9" fmla="*/ 0 w 1217642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76422" h="6858000">
                <a:moveTo>
                  <a:pt x="0" y="0"/>
                </a:moveTo>
                <a:lnTo>
                  <a:pt x="11817626" y="0"/>
                </a:lnTo>
                <a:lnTo>
                  <a:pt x="11817626" y="5157165"/>
                </a:lnTo>
                <a:lnTo>
                  <a:pt x="12062120" y="5157165"/>
                </a:lnTo>
                <a:cubicBezTo>
                  <a:pt x="12125247" y="5157165"/>
                  <a:pt x="12176422" y="5208340"/>
                  <a:pt x="12176422" y="5271467"/>
                </a:cubicBezTo>
                <a:lnTo>
                  <a:pt x="12176422" y="6522217"/>
                </a:lnTo>
                <a:cubicBezTo>
                  <a:pt x="12176422" y="6585344"/>
                  <a:pt x="12125247" y="6636519"/>
                  <a:pt x="12062120" y="6636519"/>
                </a:cubicBezTo>
                <a:lnTo>
                  <a:pt x="11817626" y="6636519"/>
                </a:lnTo>
                <a:lnTo>
                  <a:pt x="11817626" y="6858000"/>
                </a:lnTo>
                <a:lnTo>
                  <a:pt x="0" y="6858000"/>
                </a:lnTo>
                <a:close/>
              </a:path>
            </a:pathLst>
          </a:custGeom>
          <a:solidFill>
            <a:schemeClr val="tx1">
              <a:lumMod val="65000"/>
              <a:lumOff val="35000"/>
            </a:schemeClr>
          </a:solidFill>
          <a:ln>
            <a:solidFill>
              <a:schemeClr val="tx1">
                <a:lumMod val="65000"/>
                <a:lumOff val="35000"/>
              </a:schemeClr>
            </a:solidFill>
          </a:ln>
          <a:effectLst>
            <a:outerShdw blurRad="63500" dist="381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 name="Group 1">
            <a:extLst>
              <a:ext uri="{FF2B5EF4-FFF2-40B4-BE49-F238E27FC236}">
                <a16:creationId xmlns:a16="http://schemas.microsoft.com/office/drawing/2014/main" id="{8D8D37A7-4F17-4106-A1DE-D14D09FE5DE2}"/>
              </a:ext>
            </a:extLst>
          </p:cNvPr>
          <p:cNvGrpSpPr/>
          <p:nvPr/>
        </p:nvGrpSpPr>
        <p:grpSpPr>
          <a:xfrm>
            <a:off x="-662376" y="622392"/>
            <a:ext cx="11001379" cy="5657850"/>
            <a:chOff x="-662376" y="622392"/>
            <a:chExt cx="11001379" cy="5657850"/>
          </a:xfrm>
        </p:grpSpPr>
        <p:sp>
          <p:nvSpPr>
            <p:cNvPr id="139" name="Rounded Rectangle 3">
              <a:extLst>
                <a:ext uri="{FF2B5EF4-FFF2-40B4-BE49-F238E27FC236}">
                  <a16:creationId xmlns:a16="http://schemas.microsoft.com/office/drawing/2014/main" id="{E7B19DC4-CA6A-42F4-89BC-EDBCE4961026}"/>
                </a:ext>
              </a:extLst>
            </p:cNvPr>
            <p:cNvSpPr/>
            <p:nvPr/>
          </p:nvSpPr>
          <p:spPr>
            <a:xfrm>
              <a:off x="-662376" y="622392"/>
              <a:ext cx="11001375" cy="5657850"/>
            </a:xfrm>
            <a:prstGeom prst="roundRect">
              <a:avLst>
                <a:gd name="adj" fmla="val 6426"/>
              </a:avLst>
            </a:prstGeom>
            <a:solidFill>
              <a:schemeClr val="bg1">
                <a:lumMod val="95000"/>
                <a:alpha val="55000"/>
              </a:schemeClr>
            </a:solidFill>
            <a:ln w="82550" cap="rnd">
              <a:solidFill>
                <a:schemeClr val="tx1">
                  <a:lumMod val="75000"/>
                  <a:lumOff val="2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40" name="Group 139">
              <a:extLst>
                <a:ext uri="{FF2B5EF4-FFF2-40B4-BE49-F238E27FC236}">
                  <a16:creationId xmlns:a16="http://schemas.microsoft.com/office/drawing/2014/main" id="{A0C2FA13-A6C9-4497-8BFE-B6DDDD44CA00}"/>
                </a:ext>
              </a:extLst>
            </p:cNvPr>
            <p:cNvGrpSpPr/>
            <p:nvPr/>
          </p:nvGrpSpPr>
          <p:grpSpPr>
            <a:xfrm>
              <a:off x="-648086" y="622392"/>
              <a:ext cx="10987089" cy="5657850"/>
              <a:chOff x="614364" y="614364"/>
              <a:chExt cx="10987089" cy="5657850"/>
            </a:xfrm>
          </p:grpSpPr>
          <p:grpSp>
            <p:nvGrpSpPr>
              <p:cNvPr id="141" name="Group 140">
                <a:extLst>
                  <a:ext uri="{FF2B5EF4-FFF2-40B4-BE49-F238E27FC236}">
                    <a16:creationId xmlns:a16="http://schemas.microsoft.com/office/drawing/2014/main" id="{5C5F0DA3-6ADC-42C8-80D0-FB1BFC2B537D}"/>
                  </a:ext>
                </a:extLst>
              </p:cNvPr>
              <p:cNvGrpSpPr/>
              <p:nvPr/>
            </p:nvGrpSpPr>
            <p:grpSpPr>
              <a:xfrm>
                <a:off x="814385" y="614364"/>
                <a:ext cx="10572750" cy="5657850"/>
                <a:chOff x="814385" y="614364"/>
                <a:chExt cx="10572750" cy="5657850"/>
              </a:xfrm>
            </p:grpSpPr>
            <p:cxnSp>
              <p:nvCxnSpPr>
                <p:cNvPr id="160" name="Straight Connector 159">
                  <a:extLst>
                    <a:ext uri="{FF2B5EF4-FFF2-40B4-BE49-F238E27FC236}">
                      <a16:creationId xmlns:a16="http://schemas.microsoft.com/office/drawing/2014/main" id="{6EB99872-B925-402C-88EB-EB7034565E5A}"/>
                    </a:ext>
                  </a:extLst>
                </p:cNvPr>
                <p:cNvCxnSpPr/>
                <p:nvPr/>
              </p:nvCxnSpPr>
              <p:spPr>
                <a:xfrm>
                  <a:off x="814385" y="656167"/>
                  <a:ext cx="0" cy="5571066"/>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FDE03D9-8F6F-4E12-8282-486D7CF9B553}"/>
                    </a:ext>
                  </a:extLst>
                </p:cNvPr>
                <p:cNvCxnSpPr/>
                <p:nvPr/>
              </p:nvCxnSpPr>
              <p:spPr>
                <a:xfrm>
                  <a:off x="1142998"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BB2755A-2CDE-457B-8BD4-49F06C603542}"/>
                    </a:ext>
                  </a:extLst>
                </p:cNvPr>
                <p:cNvCxnSpPr/>
                <p:nvPr/>
              </p:nvCxnSpPr>
              <p:spPr>
                <a:xfrm>
                  <a:off x="1457322"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C6C72A7-FC39-4660-91AA-D1129EC2D4FE}"/>
                    </a:ext>
                  </a:extLst>
                </p:cNvPr>
                <p:cNvCxnSpPr/>
                <p:nvPr/>
              </p:nvCxnSpPr>
              <p:spPr>
                <a:xfrm>
                  <a:off x="1785935"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5437393-A398-411F-9B3D-8DBBBDB11DF0}"/>
                    </a:ext>
                  </a:extLst>
                </p:cNvPr>
                <p:cNvCxnSpPr/>
                <p:nvPr/>
              </p:nvCxnSpPr>
              <p:spPr>
                <a:xfrm>
                  <a:off x="2085973"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A7DE65F-BF21-4AF8-9B8C-DAE103A2A059}"/>
                    </a:ext>
                  </a:extLst>
                </p:cNvPr>
                <p:cNvCxnSpPr/>
                <p:nvPr/>
              </p:nvCxnSpPr>
              <p:spPr>
                <a:xfrm>
                  <a:off x="2414586"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E798256E-1FFE-447C-96F7-AFB0038C793E}"/>
                    </a:ext>
                  </a:extLst>
                </p:cNvPr>
                <p:cNvCxnSpPr/>
                <p:nvPr/>
              </p:nvCxnSpPr>
              <p:spPr>
                <a:xfrm>
                  <a:off x="2728910"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EB1D9F61-4C1C-4B40-96E3-B4C6CB77EA18}"/>
                    </a:ext>
                  </a:extLst>
                </p:cNvPr>
                <p:cNvCxnSpPr/>
                <p:nvPr/>
              </p:nvCxnSpPr>
              <p:spPr>
                <a:xfrm>
                  <a:off x="3057523"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D265DA6-5436-4009-817E-DBF6764F5057}"/>
                    </a:ext>
                  </a:extLst>
                </p:cNvPr>
                <p:cNvCxnSpPr/>
                <p:nvPr/>
              </p:nvCxnSpPr>
              <p:spPr>
                <a:xfrm>
                  <a:off x="3371848"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E1DFF31-8DBF-42BC-AE90-8390B1A6344E}"/>
                    </a:ext>
                  </a:extLst>
                </p:cNvPr>
                <p:cNvCxnSpPr/>
                <p:nvPr/>
              </p:nvCxnSpPr>
              <p:spPr>
                <a:xfrm>
                  <a:off x="3700461"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86D4D8A-8D80-4FCE-92B2-C5B93C2226CD}"/>
                    </a:ext>
                  </a:extLst>
                </p:cNvPr>
                <p:cNvCxnSpPr/>
                <p:nvPr/>
              </p:nvCxnSpPr>
              <p:spPr>
                <a:xfrm>
                  <a:off x="4014785"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01B6D26-1935-4E23-B280-D10D293445E0}"/>
                    </a:ext>
                  </a:extLst>
                </p:cNvPr>
                <p:cNvCxnSpPr/>
                <p:nvPr/>
              </p:nvCxnSpPr>
              <p:spPr>
                <a:xfrm>
                  <a:off x="4343398"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ED6A4D-68CB-406A-A4C4-CD5128AE7230}"/>
                    </a:ext>
                  </a:extLst>
                </p:cNvPr>
                <p:cNvCxnSpPr/>
                <p:nvPr/>
              </p:nvCxnSpPr>
              <p:spPr>
                <a:xfrm>
                  <a:off x="4657723"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EDB99E0-1622-4232-94D4-0CBAB1078AE4}"/>
                    </a:ext>
                  </a:extLst>
                </p:cNvPr>
                <p:cNvCxnSpPr/>
                <p:nvPr/>
              </p:nvCxnSpPr>
              <p:spPr>
                <a:xfrm>
                  <a:off x="4986336"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6B0A325-C6D2-4275-9A77-D94A3CE515DA}"/>
                    </a:ext>
                  </a:extLst>
                </p:cNvPr>
                <p:cNvCxnSpPr/>
                <p:nvPr/>
              </p:nvCxnSpPr>
              <p:spPr>
                <a:xfrm>
                  <a:off x="5300660"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2EF5EA8-CA07-428E-BF06-C7A6052E54B0}"/>
                    </a:ext>
                  </a:extLst>
                </p:cNvPr>
                <p:cNvCxnSpPr/>
                <p:nvPr/>
              </p:nvCxnSpPr>
              <p:spPr>
                <a:xfrm>
                  <a:off x="5629273"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447ED79-62F1-4E55-AAEC-F29ED18F3119}"/>
                    </a:ext>
                  </a:extLst>
                </p:cNvPr>
                <p:cNvCxnSpPr/>
                <p:nvPr/>
              </p:nvCxnSpPr>
              <p:spPr>
                <a:xfrm>
                  <a:off x="5929310"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6461E98-68B1-419F-BA16-9733E99C35A1}"/>
                    </a:ext>
                  </a:extLst>
                </p:cNvPr>
                <p:cNvCxnSpPr/>
                <p:nvPr/>
              </p:nvCxnSpPr>
              <p:spPr>
                <a:xfrm>
                  <a:off x="6257923"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2F4C0F8-3587-434E-9533-D585D3AC14AA}"/>
                    </a:ext>
                  </a:extLst>
                </p:cNvPr>
                <p:cNvCxnSpPr/>
                <p:nvPr/>
              </p:nvCxnSpPr>
              <p:spPr>
                <a:xfrm>
                  <a:off x="6572247"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1277921-6A46-4D4C-B911-94ADB7352517}"/>
                    </a:ext>
                  </a:extLst>
                </p:cNvPr>
                <p:cNvCxnSpPr/>
                <p:nvPr/>
              </p:nvCxnSpPr>
              <p:spPr>
                <a:xfrm>
                  <a:off x="6900860"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A1BA61DD-6D0F-4D31-856B-05CE3CD85D0F}"/>
                    </a:ext>
                  </a:extLst>
                </p:cNvPr>
                <p:cNvCxnSpPr/>
                <p:nvPr/>
              </p:nvCxnSpPr>
              <p:spPr>
                <a:xfrm>
                  <a:off x="7229472"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783BC3A-E751-40DC-8D71-B3DBADE60156}"/>
                    </a:ext>
                  </a:extLst>
                </p:cNvPr>
                <p:cNvCxnSpPr/>
                <p:nvPr/>
              </p:nvCxnSpPr>
              <p:spPr>
                <a:xfrm>
                  <a:off x="7558085"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457AE13-1D4F-49A4-9A13-2898F482637A}"/>
                    </a:ext>
                  </a:extLst>
                </p:cNvPr>
                <p:cNvCxnSpPr/>
                <p:nvPr/>
              </p:nvCxnSpPr>
              <p:spPr>
                <a:xfrm>
                  <a:off x="7872409"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40AF7B9D-2124-48F2-B164-3B84ED02C624}"/>
                    </a:ext>
                  </a:extLst>
                </p:cNvPr>
                <p:cNvCxnSpPr/>
                <p:nvPr/>
              </p:nvCxnSpPr>
              <p:spPr>
                <a:xfrm>
                  <a:off x="8201022"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3F77CBC6-C85D-432A-AD9C-394F53060BAB}"/>
                    </a:ext>
                  </a:extLst>
                </p:cNvPr>
                <p:cNvCxnSpPr/>
                <p:nvPr/>
              </p:nvCxnSpPr>
              <p:spPr>
                <a:xfrm>
                  <a:off x="8543922"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B75A179-DAA8-4D57-8653-0A6C41B08A4F}"/>
                    </a:ext>
                  </a:extLst>
                </p:cNvPr>
                <p:cNvCxnSpPr/>
                <p:nvPr/>
              </p:nvCxnSpPr>
              <p:spPr>
                <a:xfrm>
                  <a:off x="8872535"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7C57282-F0ED-4AAB-853D-2F0B7D9D6FF5}"/>
                    </a:ext>
                  </a:extLst>
                </p:cNvPr>
                <p:cNvCxnSpPr/>
                <p:nvPr/>
              </p:nvCxnSpPr>
              <p:spPr>
                <a:xfrm>
                  <a:off x="9186859"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7661827-7028-4AE1-B0B9-A7A1C9D6EFD1}"/>
                    </a:ext>
                  </a:extLst>
                </p:cNvPr>
                <p:cNvCxnSpPr/>
                <p:nvPr/>
              </p:nvCxnSpPr>
              <p:spPr>
                <a:xfrm>
                  <a:off x="9515472"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04FD679-5011-44D1-8FB7-178E356A488D}"/>
                    </a:ext>
                  </a:extLst>
                </p:cNvPr>
                <p:cNvCxnSpPr/>
                <p:nvPr/>
              </p:nvCxnSpPr>
              <p:spPr>
                <a:xfrm>
                  <a:off x="9815510"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6A1E7FC-ED5C-41F2-A784-56998A0306A2}"/>
                    </a:ext>
                  </a:extLst>
                </p:cNvPr>
                <p:cNvCxnSpPr/>
                <p:nvPr/>
              </p:nvCxnSpPr>
              <p:spPr>
                <a:xfrm>
                  <a:off x="10144123"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A5319A56-01CE-4255-AAA5-97BA91D7368C}"/>
                    </a:ext>
                  </a:extLst>
                </p:cNvPr>
                <p:cNvCxnSpPr/>
                <p:nvPr/>
              </p:nvCxnSpPr>
              <p:spPr>
                <a:xfrm>
                  <a:off x="10458447"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15D126D-39C9-43F4-A77E-C1BEE6F06B79}"/>
                    </a:ext>
                  </a:extLst>
                </p:cNvPr>
                <p:cNvCxnSpPr/>
                <p:nvPr/>
              </p:nvCxnSpPr>
              <p:spPr>
                <a:xfrm>
                  <a:off x="10787060"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6E29B58-3F69-4E45-9E9A-A035149A58EE}"/>
                    </a:ext>
                  </a:extLst>
                </p:cNvPr>
                <p:cNvCxnSpPr/>
                <p:nvPr/>
              </p:nvCxnSpPr>
              <p:spPr>
                <a:xfrm>
                  <a:off x="11058522"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6D478EC-2EA3-4C21-8553-7A4507EB51B2}"/>
                    </a:ext>
                  </a:extLst>
                </p:cNvPr>
                <p:cNvCxnSpPr/>
                <p:nvPr/>
              </p:nvCxnSpPr>
              <p:spPr>
                <a:xfrm>
                  <a:off x="11387135"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2569FE19-7717-49F3-A6DD-DE7F8A9684A0}"/>
                  </a:ext>
                </a:extLst>
              </p:cNvPr>
              <p:cNvGrpSpPr/>
              <p:nvPr/>
            </p:nvGrpSpPr>
            <p:grpSpPr>
              <a:xfrm rot="5400000">
                <a:off x="3550446" y="-2050262"/>
                <a:ext cx="5114925" cy="10987089"/>
                <a:chOff x="814385" y="614364"/>
                <a:chExt cx="5114925" cy="5657850"/>
              </a:xfrm>
            </p:grpSpPr>
            <p:cxnSp>
              <p:nvCxnSpPr>
                <p:cNvPr id="143" name="Straight Connector 142">
                  <a:extLst>
                    <a:ext uri="{FF2B5EF4-FFF2-40B4-BE49-F238E27FC236}">
                      <a16:creationId xmlns:a16="http://schemas.microsoft.com/office/drawing/2014/main" id="{3BC63B69-EF37-4BDC-BCB7-B80F6A60B4E9}"/>
                    </a:ext>
                  </a:extLst>
                </p:cNvPr>
                <p:cNvCxnSpPr/>
                <p:nvPr/>
              </p:nvCxnSpPr>
              <p:spPr>
                <a:xfrm>
                  <a:off x="814385"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85FC051-C3BC-4C4D-9FE2-3F21EFE0000F}"/>
                    </a:ext>
                  </a:extLst>
                </p:cNvPr>
                <p:cNvCxnSpPr/>
                <p:nvPr/>
              </p:nvCxnSpPr>
              <p:spPr>
                <a:xfrm>
                  <a:off x="1142998"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C3DEE4B-BDE8-4026-B2D4-06D937CE1E24}"/>
                    </a:ext>
                  </a:extLst>
                </p:cNvPr>
                <p:cNvCxnSpPr/>
                <p:nvPr/>
              </p:nvCxnSpPr>
              <p:spPr>
                <a:xfrm>
                  <a:off x="1457322"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D5F6B51-A927-43AD-9C98-C4F1B2ABD536}"/>
                    </a:ext>
                  </a:extLst>
                </p:cNvPr>
                <p:cNvCxnSpPr/>
                <p:nvPr/>
              </p:nvCxnSpPr>
              <p:spPr>
                <a:xfrm>
                  <a:off x="1785935"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5A164D68-F11F-45F8-8345-2B146E26A3F6}"/>
                    </a:ext>
                  </a:extLst>
                </p:cNvPr>
                <p:cNvCxnSpPr/>
                <p:nvPr/>
              </p:nvCxnSpPr>
              <p:spPr>
                <a:xfrm>
                  <a:off x="2085973"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7A80E29-BB3F-4EF0-A55F-160EBD5742E5}"/>
                    </a:ext>
                  </a:extLst>
                </p:cNvPr>
                <p:cNvCxnSpPr/>
                <p:nvPr/>
              </p:nvCxnSpPr>
              <p:spPr>
                <a:xfrm>
                  <a:off x="2414586"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CBC84CF-BFD1-4B7A-9C55-3CE485BF2369}"/>
                    </a:ext>
                  </a:extLst>
                </p:cNvPr>
                <p:cNvCxnSpPr/>
                <p:nvPr/>
              </p:nvCxnSpPr>
              <p:spPr>
                <a:xfrm>
                  <a:off x="2728910"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0B0CBDC-41B2-439B-A17C-AEC0CA837FDD}"/>
                    </a:ext>
                  </a:extLst>
                </p:cNvPr>
                <p:cNvCxnSpPr/>
                <p:nvPr/>
              </p:nvCxnSpPr>
              <p:spPr>
                <a:xfrm>
                  <a:off x="3057523"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734B0EC-74EB-4758-B2AE-616EF61A35A9}"/>
                    </a:ext>
                  </a:extLst>
                </p:cNvPr>
                <p:cNvCxnSpPr/>
                <p:nvPr/>
              </p:nvCxnSpPr>
              <p:spPr>
                <a:xfrm>
                  <a:off x="3371848"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5F8A940-F1A6-4331-A795-048E29E8541B}"/>
                    </a:ext>
                  </a:extLst>
                </p:cNvPr>
                <p:cNvCxnSpPr/>
                <p:nvPr/>
              </p:nvCxnSpPr>
              <p:spPr>
                <a:xfrm>
                  <a:off x="3700461"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AEE2749C-4F3D-4A23-8B0C-A050D77781DA}"/>
                    </a:ext>
                  </a:extLst>
                </p:cNvPr>
                <p:cNvCxnSpPr/>
                <p:nvPr/>
              </p:nvCxnSpPr>
              <p:spPr>
                <a:xfrm>
                  <a:off x="4014785"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DCD3B75-E9C2-4339-88F5-8748AC3E1AD0}"/>
                    </a:ext>
                  </a:extLst>
                </p:cNvPr>
                <p:cNvCxnSpPr/>
                <p:nvPr/>
              </p:nvCxnSpPr>
              <p:spPr>
                <a:xfrm>
                  <a:off x="4343398"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6874EF8-C64C-4263-AFF0-518791C8803C}"/>
                    </a:ext>
                  </a:extLst>
                </p:cNvPr>
                <p:cNvCxnSpPr/>
                <p:nvPr/>
              </p:nvCxnSpPr>
              <p:spPr>
                <a:xfrm>
                  <a:off x="4657723"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D5BC48D7-063F-45BB-BAED-842823D170C0}"/>
                    </a:ext>
                  </a:extLst>
                </p:cNvPr>
                <p:cNvCxnSpPr/>
                <p:nvPr/>
              </p:nvCxnSpPr>
              <p:spPr>
                <a:xfrm>
                  <a:off x="4986336"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137DF64-CEC4-4184-A7BD-7B718A27C791}"/>
                    </a:ext>
                  </a:extLst>
                </p:cNvPr>
                <p:cNvCxnSpPr/>
                <p:nvPr/>
              </p:nvCxnSpPr>
              <p:spPr>
                <a:xfrm>
                  <a:off x="5300660"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EE52849-4F6D-40A9-8CB5-C7311378537F}"/>
                    </a:ext>
                  </a:extLst>
                </p:cNvPr>
                <p:cNvCxnSpPr/>
                <p:nvPr/>
              </p:nvCxnSpPr>
              <p:spPr>
                <a:xfrm>
                  <a:off x="5629273"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72EAA031-6D2A-490B-8463-1A4D64FB4845}"/>
                    </a:ext>
                  </a:extLst>
                </p:cNvPr>
                <p:cNvCxnSpPr/>
                <p:nvPr/>
              </p:nvCxnSpPr>
              <p:spPr>
                <a:xfrm>
                  <a:off x="5929310" y="614364"/>
                  <a:ext cx="0" cy="5657850"/>
                </a:xfrm>
                <a:prstGeom prst="line">
                  <a:avLst/>
                </a:prstGeom>
                <a:ln w="22225">
                  <a:solidFill>
                    <a:schemeClr val="bg1">
                      <a:lumMod val="95000"/>
                      <a:alpha val="12000"/>
                    </a:schemeClr>
                  </a:solidFill>
                </a:ln>
              </p:spPr>
              <p:style>
                <a:lnRef idx="1">
                  <a:schemeClr val="accent1"/>
                </a:lnRef>
                <a:fillRef idx="0">
                  <a:schemeClr val="accent1"/>
                </a:fillRef>
                <a:effectRef idx="0">
                  <a:schemeClr val="accent1"/>
                </a:effectRef>
                <a:fontRef idx="minor">
                  <a:schemeClr val="tx1"/>
                </a:fontRef>
              </p:style>
            </p:cxnSp>
          </p:grpSp>
        </p:grpSp>
      </p:grpSp>
      <p:sp>
        <p:nvSpPr>
          <p:cNvPr id="195" name="Double Wave 194">
            <a:extLst>
              <a:ext uri="{FF2B5EF4-FFF2-40B4-BE49-F238E27FC236}">
                <a16:creationId xmlns:a16="http://schemas.microsoft.com/office/drawing/2014/main" id="{4AB144AA-85C0-4B57-9B73-F75E9C8F5C99}"/>
              </a:ext>
            </a:extLst>
          </p:cNvPr>
          <p:cNvSpPr/>
          <p:nvPr/>
        </p:nvSpPr>
        <p:spPr>
          <a:xfrm>
            <a:off x="747529" y="272562"/>
            <a:ext cx="4973402" cy="783266"/>
          </a:xfrm>
          <a:prstGeom prst="doubleWave">
            <a:avLst/>
          </a:prstGeom>
          <a:solidFill>
            <a:srgbClr val="7A654E"/>
          </a:solidFill>
          <a:ln w="41275" cap="rnd">
            <a:solidFill>
              <a:schemeClr val="bg1"/>
            </a:solidFill>
            <a:prstDash val="sysDot"/>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bg1"/>
                </a:solidFill>
                <a:latin typeface="AdamGorry-Lights" panose="020F0702020204020204" pitchFamily="34" charset="0"/>
                <a:ea typeface="BlushberryScript" panose="03000603000000000000" pitchFamily="66" charset="0"/>
              </a:rPr>
              <a:t>SNAPSHOT OF CODE</a:t>
            </a:r>
            <a:endParaRPr lang="id-ID" sz="2800" dirty="0">
              <a:solidFill>
                <a:schemeClr val="bg1"/>
              </a:solidFill>
              <a:latin typeface="AdamGorry-Lights" panose="020F0702020204020204" pitchFamily="34" charset="0"/>
              <a:ea typeface="BlushberryScript" panose="03000603000000000000" pitchFamily="66" charset="0"/>
            </a:endParaRPr>
          </a:p>
        </p:txBody>
      </p:sp>
      <p:pic>
        <p:nvPicPr>
          <p:cNvPr id="197" name="Picture 196">
            <a:extLst>
              <a:ext uri="{FF2B5EF4-FFF2-40B4-BE49-F238E27FC236}">
                <a16:creationId xmlns:a16="http://schemas.microsoft.com/office/drawing/2014/main" id="{B089626B-ADD3-42D2-985B-525C88D88287}"/>
              </a:ext>
            </a:extLst>
          </p:cNvPr>
          <p:cNvPicPr>
            <a:picLocks noChangeAspect="1"/>
          </p:cNvPicPr>
          <p:nvPr/>
        </p:nvPicPr>
        <p:blipFill rotWithShape="1">
          <a:blip r:embed="rId2">
            <a:extLst>
              <a:ext uri="{28A0092B-C50C-407E-A947-70E740481C1C}">
                <a14:useLocalDpi xmlns:a14="http://schemas.microsoft.com/office/drawing/2010/main" val="0"/>
              </a:ext>
            </a:extLst>
          </a:blip>
          <a:srcRect l="11117" t="59123" r="75132" b="8948"/>
          <a:stretch/>
        </p:blipFill>
        <p:spPr>
          <a:xfrm>
            <a:off x="301315" y="183618"/>
            <a:ext cx="764227" cy="998196"/>
          </a:xfrm>
          <a:prstGeom prst="rect">
            <a:avLst/>
          </a:prstGeom>
          <a:effectLst>
            <a:outerShdw blurRad="76200" dist="101600" dir="18900000" sy="23000" kx="-1200000" algn="bl" rotWithShape="0">
              <a:prstClr val="black">
                <a:alpha val="26000"/>
              </a:prstClr>
            </a:outerShdw>
          </a:effectLst>
        </p:spPr>
      </p:pic>
      <p:pic>
        <p:nvPicPr>
          <p:cNvPr id="201" name="Picture 200">
            <a:extLst>
              <a:ext uri="{FF2B5EF4-FFF2-40B4-BE49-F238E27FC236}">
                <a16:creationId xmlns:a16="http://schemas.microsoft.com/office/drawing/2014/main" id="{28ED303A-855C-4F33-B668-19E230767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7453" y="-59842"/>
            <a:ext cx="712733" cy="870373"/>
          </a:xfrm>
          <a:prstGeom prst="rect">
            <a:avLst/>
          </a:prstGeom>
          <a:effectLst>
            <a:outerShdw blurRad="114300" dir="18900000" sy="23000" kx="-1200000" algn="bl" rotWithShape="0">
              <a:prstClr val="black">
                <a:alpha val="19000"/>
              </a:prstClr>
            </a:outerShdw>
          </a:effectLst>
        </p:spPr>
      </p:pic>
      <p:pic>
        <p:nvPicPr>
          <p:cNvPr id="200" name="Picture 199">
            <a:extLst>
              <a:ext uri="{FF2B5EF4-FFF2-40B4-BE49-F238E27FC236}">
                <a16:creationId xmlns:a16="http://schemas.microsoft.com/office/drawing/2014/main" id="{DC8AB435-1931-4ACF-A16B-9FAC4BDACEEB}"/>
              </a:ext>
            </a:extLst>
          </p:cNvPr>
          <p:cNvPicPr>
            <a:picLocks noChangeAspect="1"/>
          </p:cNvPicPr>
          <p:nvPr/>
        </p:nvPicPr>
        <p:blipFill rotWithShape="1">
          <a:blip r:embed="rId4">
            <a:extLst>
              <a:ext uri="{28A0092B-C50C-407E-A947-70E740481C1C}">
                <a14:useLocalDpi xmlns:a14="http://schemas.microsoft.com/office/drawing/2010/main" val="0"/>
              </a:ext>
            </a:extLst>
          </a:blip>
          <a:srcRect l="11117" t="59123" r="75132" b="8948"/>
          <a:stretch/>
        </p:blipFill>
        <p:spPr>
          <a:xfrm>
            <a:off x="9878101" y="247093"/>
            <a:ext cx="369365" cy="482447"/>
          </a:xfrm>
          <a:prstGeom prst="rect">
            <a:avLst/>
          </a:prstGeom>
          <a:effectLst>
            <a:outerShdw blurRad="76200" dist="101600" dir="18900000" sy="23000" kx="-1200000" algn="bl" rotWithShape="0">
              <a:prstClr val="black">
                <a:alpha val="26000"/>
              </a:prstClr>
            </a:outerShdw>
          </a:effectLst>
        </p:spPr>
      </p:pic>
      <p:pic>
        <p:nvPicPr>
          <p:cNvPr id="70" name="Picture 69">
            <a:extLst>
              <a:ext uri="{FF2B5EF4-FFF2-40B4-BE49-F238E27FC236}">
                <a16:creationId xmlns:a16="http://schemas.microsoft.com/office/drawing/2014/main" id="{9BE487AD-8D98-4DC8-84CC-80693C545B58}"/>
              </a:ext>
            </a:extLst>
          </p:cNvPr>
          <p:cNvPicPr>
            <a:picLocks noChangeAspect="1"/>
          </p:cNvPicPr>
          <p:nvPr/>
        </p:nvPicPr>
        <p:blipFill>
          <a:blip r:embed="rId5"/>
          <a:stretch>
            <a:fillRect/>
          </a:stretch>
        </p:blipFill>
        <p:spPr>
          <a:xfrm>
            <a:off x="106761" y="1243678"/>
            <a:ext cx="3284489" cy="4616039"/>
          </a:xfrm>
          <a:prstGeom prst="rect">
            <a:avLst/>
          </a:prstGeom>
        </p:spPr>
      </p:pic>
      <p:pic>
        <p:nvPicPr>
          <p:cNvPr id="71" name="Picture 70">
            <a:extLst>
              <a:ext uri="{FF2B5EF4-FFF2-40B4-BE49-F238E27FC236}">
                <a16:creationId xmlns:a16="http://schemas.microsoft.com/office/drawing/2014/main" id="{3FD698EB-80D9-4C1F-A08F-58DB951A5AF2}"/>
              </a:ext>
            </a:extLst>
          </p:cNvPr>
          <p:cNvPicPr>
            <a:picLocks noChangeAspect="1"/>
          </p:cNvPicPr>
          <p:nvPr/>
        </p:nvPicPr>
        <p:blipFill>
          <a:blip r:embed="rId6"/>
          <a:stretch>
            <a:fillRect/>
          </a:stretch>
        </p:blipFill>
        <p:spPr>
          <a:xfrm>
            <a:off x="3549101" y="1193885"/>
            <a:ext cx="6593739" cy="4665832"/>
          </a:xfrm>
          <a:prstGeom prst="rect">
            <a:avLst/>
          </a:prstGeom>
        </p:spPr>
      </p:pic>
    </p:spTree>
    <p:extLst>
      <p:ext uri="{BB962C8B-B14F-4D97-AF65-F5344CB8AC3E}">
        <p14:creationId xmlns:p14="http://schemas.microsoft.com/office/powerpoint/2010/main" val="3388116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53" presetClass="entr" presetSubtype="16" fill="hold" nodeType="withEffect">
                                  <p:stCondLst>
                                    <p:cond delay="500"/>
                                  </p:stCondLst>
                                  <p:childTnLst>
                                    <p:set>
                                      <p:cBhvr>
                                        <p:cTn id="9" dur="1" fill="hold">
                                          <p:stCondLst>
                                            <p:cond delay="0"/>
                                          </p:stCondLst>
                                        </p:cTn>
                                        <p:tgtEl>
                                          <p:spTgt spid="197"/>
                                        </p:tgtEl>
                                        <p:attrNameLst>
                                          <p:attrName>style.visibility</p:attrName>
                                        </p:attrNameLst>
                                      </p:cBhvr>
                                      <p:to>
                                        <p:strVal val="visible"/>
                                      </p:to>
                                    </p:set>
                                    <p:anim calcmode="lin" valueType="num">
                                      <p:cBhvr>
                                        <p:cTn id="10" dur="500" fill="hold"/>
                                        <p:tgtEl>
                                          <p:spTgt spid="197"/>
                                        </p:tgtEl>
                                        <p:attrNameLst>
                                          <p:attrName>ppt_w</p:attrName>
                                        </p:attrNameLst>
                                      </p:cBhvr>
                                      <p:tavLst>
                                        <p:tav tm="0">
                                          <p:val>
                                            <p:fltVal val="0"/>
                                          </p:val>
                                        </p:tav>
                                        <p:tav tm="100000">
                                          <p:val>
                                            <p:strVal val="#ppt_w"/>
                                          </p:val>
                                        </p:tav>
                                      </p:tavLst>
                                    </p:anim>
                                    <p:anim calcmode="lin" valueType="num">
                                      <p:cBhvr>
                                        <p:cTn id="11" dur="500" fill="hold"/>
                                        <p:tgtEl>
                                          <p:spTgt spid="197"/>
                                        </p:tgtEl>
                                        <p:attrNameLst>
                                          <p:attrName>ppt_h</p:attrName>
                                        </p:attrNameLst>
                                      </p:cBhvr>
                                      <p:tavLst>
                                        <p:tav tm="0">
                                          <p:val>
                                            <p:fltVal val="0"/>
                                          </p:val>
                                        </p:tav>
                                        <p:tav tm="100000">
                                          <p:val>
                                            <p:strVal val="#ppt_h"/>
                                          </p:val>
                                        </p:tav>
                                      </p:tavLst>
                                    </p:anim>
                                    <p:animEffect transition="in" filter="fade">
                                      <p:cBhvr>
                                        <p:cTn id="12" dur="500"/>
                                        <p:tgtEl>
                                          <p:spTgt spid="197"/>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95"/>
                                        </p:tgtEl>
                                        <p:attrNameLst>
                                          <p:attrName>style.visibility</p:attrName>
                                        </p:attrNameLst>
                                      </p:cBhvr>
                                      <p:to>
                                        <p:strVal val="visible"/>
                                      </p:to>
                                    </p:set>
                                    <p:animEffect transition="in" filter="wipe(left)">
                                      <p:cBhvr>
                                        <p:cTn id="15" dur="500"/>
                                        <p:tgtEl>
                                          <p:spTgt spid="195"/>
                                        </p:tgtEl>
                                      </p:cBhvr>
                                    </p:animEffect>
                                  </p:childTnLst>
                                </p:cTn>
                              </p:par>
                              <p:par>
                                <p:cTn id="16" presetID="53" presetClass="entr" presetSubtype="16" fill="hold" nodeType="withEffect">
                                  <p:stCondLst>
                                    <p:cond delay="1250"/>
                                  </p:stCondLst>
                                  <p:childTnLst>
                                    <p:set>
                                      <p:cBhvr>
                                        <p:cTn id="17" dur="1" fill="hold">
                                          <p:stCondLst>
                                            <p:cond delay="0"/>
                                          </p:stCondLst>
                                        </p:cTn>
                                        <p:tgtEl>
                                          <p:spTgt spid="201"/>
                                        </p:tgtEl>
                                        <p:attrNameLst>
                                          <p:attrName>style.visibility</p:attrName>
                                        </p:attrNameLst>
                                      </p:cBhvr>
                                      <p:to>
                                        <p:strVal val="visible"/>
                                      </p:to>
                                    </p:set>
                                    <p:anim calcmode="lin" valueType="num">
                                      <p:cBhvr>
                                        <p:cTn id="18" dur="500" fill="hold"/>
                                        <p:tgtEl>
                                          <p:spTgt spid="201"/>
                                        </p:tgtEl>
                                        <p:attrNameLst>
                                          <p:attrName>ppt_w</p:attrName>
                                        </p:attrNameLst>
                                      </p:cBhvr>
                                      <p:tavLst>
                                        <p:tav tm="0">
                                          <p:val>
                                            <p:fltVal val="0"/>
                                          </p:val>
                                        </p:tav>
                                        <p:tav tm="100000">
                                          <p:val>
                                            <p:strVal val="#ppt_w"/>
                                          </p:val>
                                        </p:tav>
                                      </p:tavLst>
                                    </p:anim>
                                    <p:anim calcmode="lin" valueType="num">
                                      <p:cBhvr>
                                        <p:cTn id="19" dur="500" fill="hold"/>
                                        <p:tgtEl>
                                          <p:spTgt spid="201"/>
                                        </p:tgtEl>
                                        <p:attrNameLst>
                                          <p:attrName>ppt_h</p:attrName>
                                        </p:attrNameLst>
                                      </p:cBhvr>
                                      <p:tavLst>
                                        <p:tav tm="0">
                                          <p:val>
                                            <p:fltVal val="0"/>
                                          </p:val>
                                        </p:tav>
                                        <p:tav tm="100000">
                                          <p:val>
                                            <p:strVal val="#ppt_h"/>
                                          </p:val>
                                        </p:tav>
                                      </p:tavLst>
                                    </p:anim>
                                    <p:animEffect transition="in" filter="fade">
                                      <p:cBhvr>
                                        <p:cTn id="20" dur="500"/>
                                        <p:tgtEl>
                                          <p:spTgt spid="201"/>
                                        </p:tgtEl>
                                      </p:cBhvr>
                                    </p:animEffect>
                                  </p:childTnLst>
                                </p:cTn>
                              </p:par>
                              <p:par>
                                <p:cTn id="21" presetID="53" presetClass="entr" presetSubtype="16" fill="hold" nodeType="withEffect">
                                  <p:stCondLst>
                                    <p:cond delay="1500"/>
                                  </p:stCondLst>
                                  <p:childTnLst>
                                    <p:set>
                                      <p:cBhvr>
                                        <p:cTn id="22" dur="1" fill="hold">
                                          <p:stCondLst>
                                            <p:cond delay="0"/>
                                          </p:stCondLst>
                                        </p:cTn>
                                        <p:tgtEl>
                                          <p:spTgt spid="200"/>
                                        </p:tgtEl>
                                        <p:attrNameLst>
                                          <p:attrName>style.visibility</p:attrName>
                                        </p:attrNameLst>
                                      </p:cBhvr>
                                      <p:to>
                                        <p:strVal val="visible"/>
                                      </p:to>
                                    </p:set>
                                    <p:anim calcmode="lin" valueType="num">
                                      <p:cBhvr>
                                        <p:cTn id="23" dur="500" fill="hold"/>
                                        <p:tgtEl>
                                          <p:spTgt spid="200"/>
                                        </p:tgtEl>
                                        <p:attrNameLst>
                                          <p:attrName>ppt_w</p:attrName>
                                        </p:attrNameLst>
                                      </p:cBhvr>
                                      <p:tavLst>
                                        <p:tav tm="0">
                                          <p:val>
                                            <p:fltVal val="0"/>
                                          </p:val>
                                        </p:tav>
                                        <p:tav tm="100000">
                                          <p:val>
                                            <p:strVal val="#ppt_w"/>
                                          </p:val>
                                        </p:tav>
                                      </p:tavLst>
                                    </p:anim>
                                    <p:anim calcmode="lin" valueType="num">
                                      <p:cBhvr>
                                        <p:cTn id="24" dur="500" fill="hold"/>
                                        <p:tgtEl>
                                          <p:spTgt spid="200"/>
                                        </p:tgtEl>
                                        <p:attrNameLst>
                                          <p:attrName>ppt_h</p:attrName>
                                        </p:attrNameLst>
                                      </p:cBhvr>
                                      <p:tavLst>
                                        <p:tav tm="0">
                                          <p:val>
                                            <p:fltVal val="0"/>
                                          </p:val>
                                        </p:tav>
                                        <p:tav tm="100000">
                                          <p:val>
                                            <p:strVal val="#ppt_h"/>
                                          </p:val>
                                        </p:tav>
                                      </p:tavLst>
                                    </p:anim>
                                    <p:animEffect transition="in" filter="fade">
                                      <p:cBhvr>
                                        <p:cTn id="25"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1338</TotalTime>
  <Words>287</Words>
  <Application>Microsoft Office PowerPoint</Application>
  <PresentationFormat>Widescreen</PresentationFormat>
  <Paragraphs>20</Paragraphs>
  <Slides>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AdamGorry-Lights</vt:lpstr>
      <vt:lpstr>Arial</vt:lpstr>
      <vt:lpstr>Arial</vt:lpstr>
      <vt:lpstr>Bochinspaw</vt:lpstr>
      <vt:lpstr>Calibri</vt:lpstr>
      <vt:lpstr>Calibri Light</vt:lpstr>
      <vt:lpstr>Caviar Dreams</vt:lpstr>
      <vt:lpstr>Open Sans</vt:lpstr>
      <vt:lpstr>Times New Roman</vt:lpstr>
      <vt:lpstr>Tw Cen MT</vt:lpstr>
      <vt:lpstr>Office Theme</vt:lpstr>
      <vt:lpstr>AUTOMATIC ROOM TEMPERATURE CONTROLLER  USING ARDUINO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Tiara Anggraini Prasetyo</dc:creator>
  <cp:lastModifiedBy>sanjil k c</cp:lastModifiedBy>
  <cp:revision>25</cp:revision>
  <dcterms:created xsi:type="dcterms:W3CDTF">2021-08-01T04:02:32Z</dcterms:created>
  <dcterms:modified xsi:type="dcterms:W3CDTF">2022-04-29T11:26:02Z</dcterms:modified>
</cp:coreProperties>
</file>